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9" r:id="rId1"/>
  </p:sldMasterIdLst>
  <p:notesMasterIdLst>
    <p:notesMasterId r:id="rId30"/>
  </p:notesMasterIdLst>
  <p:handoutMasterIdLst>
    <p:handoutMasterId r:id="rId31"/>
  </p:handoutMasterIdLst>
  <p:sldIdLst>
    <p:sldId id="779" r:id="rId2"/>
    <p:sldId id="796" r:id="rId3"/>
    <p:sldId id="769" r:id="rId4"/>
    <p:sldId id="797" r:id="rId5"/>
    <p:sldId id="794" r:id="rId6"/>
    <p:sldId id="798" r:id="rId7"/>
    <p:sldId id="799" r:id="rId8"/>
    <p:sldId id="800" r:id="rId9"/>
    <p:sldId id="801" r:id="rId10"/>
    <p:sldId id="802" r:id="rId11"/>
    <p:sldId id="782" r:id="rId12"/>
    <p:sldId id="783" r:id="rId13"/>
    <p:sldId id="803" r:id="rId14"/>
    <p:sldId id="804" r:id="rId15"/>
    <p:sldId id="805" r:id="rId16"/>
    <p:sldId id="790" r:id="rId17"/>
    <p:sldId id="806" r:id="rId18"/>
    <p:sldId id="807" r:id="rId19"/>
    <p:sldId id="813" r:id="rId20"/>
    <p:sldId id="808" r:id="rId21"/>
    <p:sldId id="810" r:id="rId22"/>
    <p:sldId id="812" r:id="rId23"/>
    <p:sldId id="781" r:id="rId24"/>
    <p:sldId id="791" r:id="rId25"/>
    <p:sldId id="792" r:id="rId26"/>
    <p:sldId id="793" r:id="rId27"/>
    <p:sldId id="795" r:id="rId28"/>
    <p:sldId id="778"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738"/>
    <a:srgbClr val="505564"/>
    <a:srgbClr val="3D8AF7"/>
    <a:srgbClr val="7BCDE6"/>
    <a:srgbClr val="1F509A"/>
    <a:srgbClr val="2860B5"/>
    <a:srgbClr val="306EE7"/>
    <a:srgbClr val="3579F6"/>
    <a:srgbClr val="000139"/>
    <a:srgbClr val="79A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38"/>
    <p:restoredTop sz="94674"/>
  </p:normalViewPr>
  <p:slideViewPr>
    <p:cSldViewPr snapToGrid="0" snapToObjects="1">
      <p:cViewPr varScale="1">
        <p:scale>
          <a:sx n="145" d="100"/>
          <a:sy n="145" d="100"/>
        </p:scale>
        <p:origin x="1128" y="1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23244542-2FA9-FA43-ACC3-73A158352A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 xmlns:a16="http://schemas.microsoft.com/office/drawing/2014/main" id="{032ACC2F-3534-D34B-B260-5E5508E17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54423F-CD5E-764E-9AB4-A512464EC3B9}" type="datetimeFigureOut">
              <a:rPr kumimoji="1" lang="zh-CN" altLang="en-US" smtClean="0"/>
              <a:t>2020/6/8</a:t>
            </a:fld>
            <a:endParaRPr kumimoji="1" lang="zh-CN" altLang="en-US"/>
          </a:p>
        </p:txBody>
      </p:sp>
      <p:sp>
        <p:nvSpPr>
          <p:cNvPr id="4" name="页脚占位符 3">
            <a:extLst>
              <a:ext uri="{FF2B5EF4-FFF2-40B4-BE49-F238E27FC236}">
                <a16:creationId xmlns="" xmlns:a16="http://schemas.microsoft.com/office/drawing/2014/main" id="{1E952845-E124-5041-92DA-B00AB783DC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 xmlns:a16="http://schemas.microsoft.com/office/drawing/2014/main" id="{06291E0B-037D-C64E-AD38-8E8020C1FA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C4D77B-45AF-834B-97E6-61E37E933841}" type="slidenum">
              <a:rPr kumimoji="1" lang="zh-CN" altLang="en-US" smtClean="0"/>
              <a:t>‹#›</a:t>
            </a:fld>
            <a:endParaRPr kumimoji="1" lang="zh-CN" altLang="en-US"/>
          </a:p>
        </p:txBody>
      </p:sp>
    </p:spTree>
    <p:extLst>
      <p:ext uri="{BB962C8B-B14F-4D97-AF65-F5344CB8AC3E}">
        <p14:creationId xmlns:p14="http://schemas.microsoft.com/office/powerpoint/2010/main" val="1778515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0" name="Shape 2080"/>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1" name="Shape 208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36551613"/>
      </p:ext>
    </p:extLst>
  </p:cSld>
  <p:clrMap bg1="lt1" tx1="dk1" bg2="lt2" tx2="dk2" accent1="accent1" accent2="accent2" accent3="accent3" accent4="accent4" accent5="accent5" accent6="accent6" hlink="hlink" folHlink="folHlink"/>
  <p:notesStyle>
    <a:lvl1pPr defTabSz="457200" latinLnBrk="0">
      <a:defRPr sz="2200">
        <a:latin typeface="Lucida Grande" panose="020B0600040502020204"/>
        <a:ea typeface="Lucida Grande" panose="020B0600040502020204"/>
        <a:cs typeface="Lucida Grande" panose="020B0600040502020204"/>
        <a:sym typeface="Lucida Grande" panose="020B0600040502020204"/>
      </a:defRPr>
    </a:lvl1pPr>
    <a:lvl2pPr defTabSz="457200" latinLnBrk="0">
      <a:defRPr sz="2200">
        <a:latin typeface="Lucida Grande" panose="020B0600040502020204"/>
        <a:ea typeface="Lucida Grande" panose="020B0600040502020204"/>
        <a:cs typeface="Lucida Grande" panose="020B0600040502020204"/>
        <a:sym typeface="Lucida Grande" panose="020B0600040502020204"/>
      </a:defRPr>
    </a:lvl2pPr>
    <a:lvl3pPr defTabSz="457200" latinLnBrk="0">
      <a:defRPr sz="2200">
        <a:latin typeface="Lucida Grande" panose="020B0600040502020204"/>
        <a:ea typeface="Lucida Grande" panose="020B0600040502020204"/>
        <a:cs typeface="Lucida Grande" panose="020B0600040502020204"/>
        <a:sym typeface="Lucida Grande" panose="020B0600040502020204"/>
      </a:defRPr>
    </a:lvl3pPr>
    <a:lvl4pPr defTabSz="457200" latinLnBrk="0">
      <a:defRPr sz="2200">
        <a:latin typeface="Lucida Grande" panose="020B0600040502020204"/>
        <a:ea typeface="Lucida Grande" panose="020B0600040502020204"/>
        <a:cs typeface="Lucida Grande" panose="020B0600040502020204"/>
        <a:sym typeface="Lucida Grande" panose="020B0600040502020204"/>
      </a:defRPr>
    </a:lvl4pPr>
    <a:lvl5pPr defTabSz="457200" latinLnBrk="0">
      <a:defRPr sz="2200">
        <a:latin typeface="Lucida Grande" panose="020B0600040502020204"/>
        <a:ea typeface="Lucida Grande" panose="020B0600040502020204"/>
        <a:cs typeface="Lucida Grande" panose="020B0600040502020204"/>
        <a:sym typeface="Lucida Grande" panose="020B0600040502020204"/>
      </a:defRPr>
    </a:lvl5pPr>
    <a:lvl6pPr defTabSz="457200" latinLnBrk="0">
      <a:defRPr sz="2200">
        <a:latin typeface="Lucida Grande" panose="020B0600040502020204"/>
        <a:ea typeface="Lucida Grande" panose="020B0600040502020204"/>
        <a:cs typeface="Lucida Grande" panose="020B0600040502020204"/>
        <a:sym typeface="Lucida Grande" panose="020B0600040502020204"/>
      </a:defRPr>
    </a:lvl6pPr>
    <a:lvl7pPr defTabSz="457200" latinLnBrk="0">
      <a:defRPr sz="2200">
        <a:latin typeface="Lucida Grande" panose="020B0600040502020204"/>
        <a:ea typeface="Lucida Grande" panose="020B0600040502020204"/>
        <a:cs typeface="Lucida Grande" panose="020B0600040502020204"/>
        <a:sym typeface="Lucida Grande" panose="020B0600040502020204"/>
      </a:defRPr>
    </a:lvl7pPr>
    <a:lvl8pPr defTabSz="457200" latinLnBrk="0">
      <a:defRPr sz="2200">
        <a:latin typeface="Lucida Grande" panose="020B0600040502020204"/>
        <a:ea typeface="Lucida Grande" panose="020B0600040502020204"/>
        <a:cs typeface="Lucida Grande" panose="020B0600040502020204"/>
        <a:sym typeface="Lucida Grande" panose="020B0600040502020204"/>
      </a:defRPr>
    </a:lvl8pPr>
    <a:lvl9pPr defTabSz="457200" latinLnBrk="0">
      <a:defRPr sz="2200">
        <a:latin typeface="Lucida Grande" panose="020B0600040502020204"/>
        <a:ea typeface="Lucida Grande" panose="020B0600040502020204"/>
        <a:cs typeface="Lucida Grande" panose="020B0600040502020204"/>
        <a:sym typeface="Lucida Grande" panose="020B06000405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90181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1397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80744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7127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75415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9890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44281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3123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66876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9683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3908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54703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15456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66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90720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29513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43150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91820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667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72946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49554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8322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4574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2289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5954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6242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1F9769E-6ECD-1642-A0FC-F27CD18D3131}"/>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 xmlns:a16="http://schemas.microsoft.com/office/drawing/2014/main" id="{4D9192F5-6527-364C-819B-42B30CE42BC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 xmlns:a16="http://schemas.microsoft.com/office/drawing/2014/main" id="{58DF72EA-58B6-C14E-BE4A-338E44C02754}"/>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AB53C726-B98F-3E4C-A02F-280C94E89E78}"/>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 xmlns:a16="http://schemas.microsoft.com/office/drawing/2014/main" id="{475A0012-8F55-E44F-BA4A-758CB11DB8C1}"/>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90138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CAFB98-2AC0-2842-8D4B-4E4293DFCE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4AB67DBA-19D8-BC46-895E-0B85416AE285}"/>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09EF3805-2338-2C40-89E3-95920AC3639B}"/>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65ADFEEB-DF5F-F34B-9499-80D98CCC14CA}"/>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 xmlns:a16="http://schemas.microsoft.com/office/drawing/2014/main" id="{D7043D4A-B84B-A847-83B9-5DB41CBBA1DF}"/>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7996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3019EADB-C6F9-1248-9040-87A805B4610C}"/>
              </a:ext>
            </a:extLst>
          </p:cNvPr>
          <p:cNvSpPr>
            <a:spLocks noGrp="1"/>
          </p:cNvSpPr>
          <p:nvPr>
            <p:ph type="title" orient="vert"/>
          </p:nvPr>
        </p:nvSpPr>
        <p:spPr>
          <a:xfrm>
            <a:off x="6543675" y="273844"/>
            <a:ext cx="1971675" cy="4358879"/>
          </a:xfrm>
        </p:spPr>
        <p:txBody>
          <a:bodyPr vert="eaVert"/>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D28CFB80-0FDA-6644-BDDA-78AEA829CA3C}"/>
              </a:ext>
            </a:extLst>
          </p:cNvPr>
          <p:cNvSpPr>
            <a:spLocks noGrp="1"/>
          </p:cNvSpPr>
          <p:nvPr>
            <p:ph type="body" orient="vert" idx="1"/>
          </p:nvPr>
        </p:nvSpPr>
        <p:spPr>
          <a:xfrm>
            <a:off x="628650" y="273844"/>
            <a:ext cx="5800725" cy="4358879"/>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52257EC4-40C7-2E44-AE9A-FB4B7D4C83E6}"/>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45BB771A-21F7-1F4E-99AD-A85862B92D90}"/>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 xmlns:a16="http://schemas.microsoft.com/office/drawing/2014/main" id="{74D62EEC-C8A1-DC45-BA60-1D13A1DFA15C}"/>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83545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 Title Slide">
    <p:bg>
      <p:bgPr>
        <a:solidFill>
          <a:srgbClr val="ECECEC"/>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D8A799DA-5B9F-B64E-A272-5DA2F6A7E6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4" y="0"/>
            <a:ext cx="9153534" cy="5148863"/>
          </a:xfrm>
          <a:prstGeom prst="rect">
            <a:avLst/>
          </a:prstGeom>
        </p:spPr>
      </p:pic>
      <p:sp>
        <p:nvSpPr>
          <p:cNvPr id="15" name="矩形"/>
          <p:cNvSpPr/>
          <p:nvPr/>
        </p:nvSpPr>
        <p:spPr>
          <a:xfrm>
            <a:off x="287763" y="-1056"/>
            <a:ext cx="510629" cy="36000"/>
          </a:xfrm>
          <a:prstGeom prst="rect">
            <a:avLst/>
          </a:prstGeom>
          <a:solidFill>
            <a:srgbClr val="0261FF"/>
          </a:solidFill>
          <a:ln w="12700">
            <a:miter lim="400000"/>
          </a:ln>
        </p:spPr>
        <p:txBody>
          <a:bodyPr lIns="45719" rIns="45719" anchor="ctr"/>
          <a:lstStyle/>
          <a:p>
            <a:pPr algn="ctr"/>
            <a:endParaRPr dirty="0"/>
          </a:p>
        </p:txBody>
      </p:sp>
      <p:sp>
        <p:nvSpPr>
          <p:cNvPr id="22" name="标题文本"/>
          <p:cNvSpPr txBox="1">
            <a:spLocks noGrp="1"/>
          </p:cNvSpPr>
          <p:nvPr>
            <p:ph type="title" hasCustomPrompt="1"/>
          </p:nvPr>
        </p:nvSpPr>
        <p:spPr>
          <a:xfrm>
            <a:off x="287763" y="69888"/>
            <a:ext cx="5931456" cy="404092"/>
          </a:xfrm>
          <a:prstGeom prst="rect">
            <a:avLst/>
          </a:prstGeom>
        </p:spPr>
        <p:txBody>
          <a:bodyPr anchor="t"/>
          <a:lstStyle>
            <a:lvl1pPr algn="l">
              <a:defRPr sz="2000">
                <a:solidFill>
                  <a:schemeClr val="bg1"/>
                </a:solidFill>
                <a:uFill>
                  <a:solidFill>
                    <a:srgbClr val="4E5663"/>
                  </a:solidFill>
                </a:uFill>
                <a:latin typeface="+mj-lt"/>
                <a:ea typeface="+mj-ea"/>
                <a:cs typeface="+mj-cs"/>
                <a:sym typeface="BebasNeue"/>
              </a:defRPr>
            </a:lvl1pPr>
          </a:lstStyle>
          <a:p>
            <a:r>
              <a:rPr dirty="0" err="1"/>
              <a:t>标题文本</a:t>
            </a:r>
            <a:endParaRPr dirty="0"/>
          </a:p>
        </p:txBody>
      </p:sp>
      <p:sp>
        <p:nvSpPr>
          <p:cNvPr id="2" name="文本框 1">
            <a:extLst>
              <a:ext uri="{FF2B5EF4-FFF2-40B4-BE49-F238E27FC236}">
                <a16:creationId xmlns="" xmlns:a16="http://schemas.microsoft.com/office/drawing/2014/main" id="{70A021B8-C0AC-E84B-8BD2-E67B3F0458FE}"/>
              </a:ext>
            </a:extLst>
          </p:cNvPr>
          <p:cNvSpPr txBox="1"/>
          <p:nvPr userDrawn="1"/>
        </p:nvSpPr>
        <p:spPr>
          <a:xfrm>
            <a:off x="2609245" y="-416580"/>
            <a:ext cx="184731" cy="369332"/>
          </a:xfrm>
          <a:prstGeom prst="rect">
            <a:avLst/>
          </a:prstGeom>
          <a:noFill/>
        </p:spPr>
        <p:txBody>
          <a:bodyPr wrap="none" rtlCol="0">
            <a:spAutoFit/>
          </a:bodyPr>
          <a:lstStyle/>
          <a:p>
            <a:endParaRPr kumimoji="1" lang="zh-CN" altLang="en-US" dirty="0"/>
          </a:p>
        </p:txBody>
      </p:sp>
      <p:sp>
        <p:nvSpPr>
          <p:cNvPr id="13" name="矩形">
            <a:extLst>
              <a:ext uri="{FF2B5EF4-FFF2-40B4-BE49-F238E27FC236}">
                <a16:creationId xmlns="" xmlns:a16="http://schemas.microsoft.com/office/drawing/2014/main" id="{F6229A8E-2A99-9349-98A3-42E98D1B307D}"/>
              </a:ext>
            </a:extLst>
          </p:cNvPr>
          <p:cNvSpPr/>
          <p:nvPr userDrawn="1"/>
        </p:nvSpPr>
        <p:spPr>
          <a:xfrm>
            <a:off x="798392" y="-3091"/>
            <a:ext cx="510629" cy="36000"/>
          </a:xfrm>
          <a:prstGeom prst="rect">
            <a:avLst/>
          </a:prstGeom>
          <a:solidFill>
            <a:srgbClr val="FFC000"/>
          </a:solidFill>
          <a:ln w="12700">
            <a:miter lim="400000"/>
          </a:ln>
        </p:spPr>
        <p:txBody>
          <a:bodyPr lIns="45719" rIns="45719" anchor="ctr"/>
          <a:lstStyle/>
          <a:p>
            <a:pPr algn="ctr"/>
            <a:endParaRPr/>
          </a:p>
        </p:txBody>
      </p:sp>
      <p:pic>
        <p:nvPicPr>
          <p:cNvPr id="10" name="图片 9">
            <a:extLst>
              <a:ext uri="{FF2B5EF4-FFF2-40B4-BE49-F238E27FC236}">
                <a16:creationId xmlns="" xmlns:a16="http://schemas.microsoft.com/office/drawing/2014/main" id="{FB062C21-B0FE-F841-8DFF-BDE0FF1F2A8A}"/>
              </a:ext>
            </a:extLst>
          </p:cNvPr>
          <p:cNvPicPr>
            <a:picLocks noChangeAspect="1"/>
          </p:cNvPicPr>
          <p:nvPr userDrawn="1"/>
        </p:nvPicPr>
        <p:blipFill>
          <a:blip r:embed="rId3" cstate="print">
            <a:alphaModFix amt="43000"/>
            <a:extLst>
              <a:ext uri="{28A0092B-C50C-407E-A947-70E740481C1C}">
                <a14:useLocalDpi xmlns:a14="http://schemas.microsoft.com/office/drawing/2010/main" val="0"/>
              </a:ext>
            </a:extLst>
          </a:blip>
          <a:stretch>
            <a:fillRect/>
          </a:stretch>
        </p:blipFill>
        <p:spPr>
          <a:xfrm>
            <a:off x="7886700" y="4158929"/>
            <a:ext cx="1376811" cy="1948360"/>
          </a:xfrm>
          <a:prstGeom prst="rect">
            <a:avLst/>
          </a:prstGeom>
        </p:spPr>
      </p:pic>
    </p:spTree>
    <p:extLst>
      <p:ext uri="{BB962C8B-B14F-4D97-AF65-F5344CB8AC3E}">
        <p14:creationId xmlns:p14="http://schemas.microsoft.com/office/powerpoint/2010/main" val="2833133171"/>
      </p:ext>
    </p:extLst>
  </p:cSld>
  <p:clrMapOvr>
    <a:overrideClrMapping bg1="lt1" tx1="dk1" bg2="lt2" tx2="dk2" accent1="accent1" accent2="accent2" accent3="accent3" accent4="accent4" accent5="accent5" accent6="accent6" hlink="hlink" folHlink="folHlink"/>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efault - Title Slide">
    <p:bg>
      <p:bgPr>
        <a:solidFill>
          <a:srgbClr val="ECECEC"/>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D8A799DA-5B9F-B64E-A272-5DA2F6A7E6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4" y="0"/>
            <a:ext cx="9153534" cy="5148863"/>
          </a:xfrm>
          <a:prstGeom prst="rect">
            <a:avLst/>
          </a:prstGeom>
        </p:spPr>
      </p:pic>
      <p:sp>
        <p:nvSpPr>
          <p:cNvPr id="15" name="矩形"/>
          <p:cNvSpPr/>
          <p:nvPr/>
        </p:nvSpPr>
        <p:spPr>
          <a:xfrm>
            <a:off x="287763" y="-1056"/>
            <a:ext cx="510629" cy="36000"/>
          </a:xfrm>
          <a:prstGeom prst="rect">
            <a:avLst/>
          </a:prstGeom>
          <a:solidFill>
            <a:srgbClr val="0261FF"/>
          </a:solidFill>
          <a:ln w="12700">
            <a:miter lim="400000"/>
          </a:ln>
        </p:spPr>
        <p:txBody>
          <a:bodyPr lIns="45719" rIns="45719" anchor="ctr"/>
          <a:lstStyle/>
          <a:p>
            <a:pPr algn="ctr"/>
            <a:endParaRPr dirty="0"/>
          </a:p>
        </p:txBody>
      </p:sp>
      <p:sp>
        <p:nvSpPr>
          <p:cNvPr id="22" name="标题文本"/>
          <p:cNvSpPr txBox="1">
            <a:spLocks noGrp="1"/>
          </p:cNvSpPr>
          <p:nvPr>
            <p:ph type="title" hasCustomPrompt="1"/>
          </p:nvPr>
        </p:nvSpPr>
        <p:spPr>
          <a:xfrm>
            <a:off x="287763" y="69888"/>
            <a:ext cx="5931456" cy="404092"/>
          </a:xfrm>
          <a:prstGeom prst="rect">
            <a:avLst/>
          </a:prstGeom>
        </p:spPr>
        <p:txBody>
          <a:bodyPr anchor="t"/>
          <a:lstStyle>
            <a:lvl1pPr algn="l">
              <a:defRPr sz="2000">
                <a:solidFill>
                  <a:schemeClr val="bg1"/>
                </a:solidFill>
                <a:uFill>
                  <a:solidFill>
                    <a:srgbClr val="4E5663"/>
                  </a:solidFill>
                </a:uFill>
                <a:latin typeface="+mj-lt"/>
                <a:ea typeface="+mj-ea"/>
                <a:cs typeface="+mj-cs"/>
                <a:sym typeface="BebasNeue"/>
              </a:defRPr>
            </a:lvl1pPr>
          </a:lstStyle>
          <a:p>
            <a:r>
              <a:rPr dirty="0" err="1"/>
              <a:t>标题文本</a:t>
            </a:r>
            <a:endParaRPr dirty="0"/>
          </a:p>
        </p:txBody>
      </p:sp>
      <p:sp>
        <p:nvSpPr>
          <p:cNvPr id="2" name="文本框 1">
            <a:extLst>
              <a:ext uri="{FF2B5EF4-FFF2-40B4-BE49-F238E27FC236}">
                <a16:creationId xmlns="" xmlns:a16="http://schemas.microsoft.com/office/drawing/2014/main" id="{70A021B8-C0AC-E84B-8BD2-E67B3F0458FE}"/>
              </a:ext>
            </a:extLst>
          </p:cNvPr>
          <p:cNvSpPr txBox="1"/>
          <p:nvPr userDrawn="1"/>
        </p:nvSpPr>
        <p:spPr>
          <a:xfrm>
            <a:off x="2609245" y="-416580"/>
            <a:ext cx="184731" cy="369332"/>
          </a:xfrm>
          <a:prstGeom prst="rect">
            <a:avLst/>
          </a:prstGeom>
          <a:noFill/>
        </p:spPr>
        <p:txBody>
          <a:bodyPr wrap="none" rtlCol="0">
            <a:spAutoFit/>
          </a:bodyPr>
          <a:lstStyle/>
          <a:p>
            <a:endParaRPr kumimoji="1" lang="zh-CN" altLang="en-US" dirty="0"/>
          </a:p>
        </p:txBody>
      </p:sp>
      <p:sp>
        <p:nvSpPr>
          <p:cNvPr id="13" name="矩形">
            <a:extLst>
              <a:ext uri="{FF2B5EF4-FFF2-40B4-BE49-F238E27FC236}">
                <a16:creationId xmlns="" xmlns:a16="http://schemas.microsoft.com/office/drawing/2014/main" id="{F6229A8E-2A99-9349-98A3-42E98D1B307D}"/>
              </a:ext>
            </a:extLst>
          </p:cNvPr>
          <p:cNvSpPr/>
          <p:nvPr userDrawn="1"/>
        </p:nvSpPr>
        <p:spPr>
          <a:xfrm>
            <a:off x="798392" y="-3091"/>
            <a:ext cx="510629" cy="36000"/>
          </a:xfrm>
          <a:prstGeom prst="rect">
            <a:avLst/>
          </a:prstGeom>
          <a:solidFill>
            <a:srgbClr val="FFC000"/>
          </a:solidFill>
          <a:ln w="12700">
            <a:miter lim="400000"/>
          </a:ln>
        </p:spPr>
        <p:txBody>
          <a:bodyPr lIns="45719" rIns="45719" anchor="ctr"/>
          <a:lstStyle/>
          <a:p>
            <a:pPr algn="ctr"/>
            <a:endParaRPr/>
          </a:p>
        </p:txBody>
      </p:sp>
      <p:pic>
        <p:nvPicPr>
          <p:cNvPr id="17" name="图片 16">
            <a:extLst>
              <a:ext uri="{FF2B5EF4-FFF2-40B4-BE49-F238E27FC236}">
                <a16:creationId xmlns="" xmlns:a16="http://schemas.microsoft.com/office/drawing/2014/main" id="{D9E1D7F5-B2AB-8C4D-8AC2-8B330676EE52}"/>
              </a:ext>
            </a:extLst>
          </p:cNvPr>
          <p:cNvPicPr>
            <a:picLocks noChangeAspect="1"/>
          </p:cNvPicPr>
          <p:nvPr userDrawn="1"/>
        </p:nvPicPr>
        <p:blipFill rotWithShape="1">
          <a:blip r:embed="rId3" cstate="print">
            <a:alphaModFix amt="43000"/>
            <a:extLst>
              <a:ext uri="{28A0092B-C50C-407E-A947-70E740481C1C}">
                <a14:useLocalDpi xmlns:a14="http://schemas.microsoft.com/office/drawing/2010/main" val="0"/>
              </a:ext>
            </a:extLst>
          </a:blip>
          <a:srcRect l="46763" r="-1622" b="45773"/>
          <a:stretch/>
        </p:blipFill>
        <p:spPr>
          <a:xfrm>
            <a:off x="7872631" y="4730526"/>
            <a:ext cx="589028" cy="213772"/>
          </a:xfrm>
          <a:prstGeom prst="rect">
            <a:avLst/>
          </a:prstGeom>
        </p:spPr>
      </p:pic>
      <p:pic>
        <p:nvPicPr>
          <p:cNvPr id="18" name="图片 17">
            <a:extLst>
              <a:ext uri="{FF2B5EF4-FFF2-40B4-BE49-F238E27FC236}">
                <a16:creationId xmlns="" xmlns:a16="http://schemas.microsoft.com/office/drawing/2014/main" id="{2534407D-D494-6845-88B0-D713CCD224C9}"/>
              </a:ext>
            </a:extLst>
          </p:cNvPr>
          <p:cNvPicPr>
            <a:picLocks noChangeAspect="1"/>
          </p:cNvPicPr>
          <p:nvPr userDrawn="1"/>
        </p:nvPicPr>
        <p:blipFill rotWithShape="1">
          <a:blip r:embed="rId3" cstate="print">
            <a:alphaModFix amt="43000"/>
            <a:extLst>
              <a:ext uri="{28A0092B-C50C-407E-A947-70E740481C1C}">
                <a14:useLocalDpi xmlns:a14="http://schemas.microsoft.com/office/drawing/2010/main" val="0"/>
              </a:ext>
            </a:extLst>
          </a:blip>
          <a:srcRect l="46763" t="52595" r="-1622" b="10086"/>
          <a:stretch/>
        </p:blipFill>
        <p:spPr>
          <a:xfrm>
            <a:off x="8382864" y="4806385"/>
            <a:ext cx="589028" cy="147120"/>
          </a:xfrm>
          <a:prstGeom prst="rect">
            <a:avLst/>
          </a:prstGeom>
        </p:spPr>
      </p:pic>
    </p:spTree>
    <p:extLst>
      <p:ext uri="{BB962C8B-B14F-4D97-AF65-F5344CB8AC3E}">
        <p14:creationId xmlns:p14="http://schemas.microsoft.com/office/powerpoint/2010/main" val="999506470"/>
      </p:ext>
    </p:extLst>
  </p:cSld>
  <p:clrMapOvr>
    <a:overrideClrMapping bg1="lt1" tx1="dk1" bg2="lt2" tx2="dk2" accent1="accent1" accent2="accent2" accent3="accent3" accent4="accent4" accent5="accent5" accent6="accent6" hlink="hlink" folHlink="folHlink"/>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0E8111C7-A3DA-E243-98AB-E50CA7E92BBC}"/>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68480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fault - 3_Title Slide">
    <p:spTree>
      <p:nvGrpSpPr>
        <p:cNvPr id="1" name=""/>
        <p:cNvGrpSpPr/>
        <p:nvPr/>
      </p:nvGrpSpPr>
      <p:grpSpPr>
        <a:xfrm>
          <a:off x="0" y="0"/>
          <a:ext cx="0" cy="0"/>
          <a:chOff x="0" y="0"/>
          <a:chExt cx="0" cy="0"/>
        </a:xfrm>
      </p:grpSpPr>
      <p:sp>
        <p:nvSpPr>
          <p:cNvPr id="17" name="矩形"/>
          <p:cNvSpPr/>
          <p:nvPr userDrawn="1"/>
        </p:nvSpPr>
        <p:spPr>
          <a:xfrm>
            <a:off x="0" y="836019"/>
            <a:ext cx="9144000" cy="4028549"/>
          </a:xfrm>
          <a:prstGeom prst="rect">
            <a:avLst/>
          </a:prstGeom>
          <a:solidFill>
            <a:srgbClr val="FFFFFF"/>
          </a:solidFill>
          <a:ln w="12700">
            <a:miter lim="400000"/>
          </a:ln>
        </p:spPr>
        <p:txBody>
          <a:bodyPr lIns="45719" rIns="45719" anchor="ctr"/>
          <a:lstStyle/>
          <a:p>
            <a:pPr algn="ctr"/>
            <a:r>
              <a:rPr lang="zh-CN" altLang="en-US" dirty="0"/>
              <a:t>      </a:t>
            </a:r>
            <a:endParaRPr dirty="0"/>
          </a:p>
        </p:txBody>
      </p:sp>
      <p:sp>
        <p:nvSpPr>
          <p:cNvPr id="18" name="矩形"/>
          <p:cNvSpPr/>
          <p:nvPr userDrawn="1"/>
        </p:nvSpPr>
        <p:spPr>
          <a:xfrm>
            <a:off x="0" y="4864651"/>
            <a:ext cx="9144000" cy="278849"/>
          </a:xfrm>
          <a:prstGeom prst="rect">
            <a:avLst/>
          </a:prstGeom>
          <a:solidFill>
            <a:srgbClr val="FFFFFF"/>
          </a:solidFill>
          <a:ln w="12700">
            <a:miter lim="400000"/>
          </a:ln>
        </p:spPr>
        <p:txBody>
          <a:bodyPr lIns="45719" rIns="45719" anchor="ctr"/>
          <a:lstStyle/>
          <a:p>
            <a:pPr algn="ctr"/>
            <a:endParaRPr/>
          </a:p>
        </p:txBody>
      </p:sp>
      <p:sp>
        <p:nvSpPr>
          <p:cNvPr id="19" name="矩形"/>
          <p:cNvSpPr/>
          <p:nvPr userDrawn="1"/>
        </p:nvSpPr>
        <p:spPr>
          <a:xfrm>
            <a:off x="0" y="1"/>
            <a:ext cx="9144000" cy="836018"/>
          </a:xfrm>
          <a:prstGeom prst="rect">
            <a:avLst/>
          </a:prstGeom>
          <a:solidFill>
            <a:srgbClr val="F9FBFF"/>
          </a:solidFill>
          <a:ln w="12700">
            <a:miter lim="400000"/>
          </a:ln>
        </p:spPr>
        <p:txBody>
          <a:bodyPr lIns="45719" rIns="45719" anchor="ctr"/>
          <a:lstStyle/>
          <a:p>
            <a:pPr algn="ctr"/>
            <a:endParaRPr dirty="0"/>
          </a:p>
        </p:txBody>
      </p:sp>
      <p:sp>
        <p:nvSpPr>
          <p:cNvPr id="20" name="矩形"/>
          <p:cNvSpPr/>
          <p:nvPr userDrawn="1"/>
        </p:nvSpPr>
        <p:spPr>
          <a:xfrm>
            <a:off x="287765" y="2751"/>
            <a:ext cx="612412" cy="36931"/>
          </a:xfrm>
          <a:prstGeom prst="rect">
            <a:avLst/>
          </a:prstGeom>
          <a:solidFill>
            <a:srgbClr val="0064FF"/>
          </a:solidFill>
          <a:ln w="12700">
            <a:miter lim="400000"/>
          </a:ln>
        </p:spPr>
        <p:txBody>
          <a:bodyPr lIns="45719" rIns="45719" anchor="ctr"/>
          <a:lstStyle/>
          <a:p>
            <a:pPr algn="ctr"/>
            <a:endParaRPr/>
          </a:p>
        </p:txBody>
      </p:sp>
      <p:sp>
        <p:nvSpPr>
          <p:cNvPr id="21" name="矩形"/>
          <p:cNvSpPr/>
          <p:nvPr userDrawn="1"/>
        </p:nvSpPr>
        <p:spPr>
          <a:xfrm>
            <a:off x="897393" y="2751"/>
            <a:ext cx="612412" cy="36931"/>
          </a:xfrm>
          <a:prstGeom prst="rect">
            <a:avLst/>
          </a:prstGeom>
          <a:solidFill>
            <a:srgbClr val="4E5663"/>
          </a:solidFill>
          <a:ln w="12700">
            <a:miter lim="400000"/>
          </a:ln>
        </p:spPr>
        <p:txBody>
          <a:bodyPr lIns="45719" rIns="45719" anchor="ctr"/>
          <a:lstStyle/>
          <a:p>
            <a:pPr algn="ctr"/>
            <a:endParaRPr/>
          </a:p>
        </p:txBody>
      </p:sp>
      <p:sp>
        <p:nvSpPr>
          <p:cNvPr id="22" name="标题文本"/>
          <p:cNvSpPr txBox="1">
            <a:spLocks noGrp="1"/>
          </p:cNvSpPr>
          <p:nvPr>
            <p:ph type="title" hasCustomPrompt="1"/>
          </p:nvPr>
        </p:nvSpPr>
        <p:spPr>
          <a:xfrm>
            <a:off x="287765" y="108031"/>
            <a:ext cx="5931456" cy="404092"/>
          </a:xfrm>
          <a:prstGeom prst="rect">
            <a:avLst/>
          </a:prstGeom>
        </p:spPr>
        <p:txBody>
          <a:bodyPr anchor="t"/>
          <a:lstStyle>
            <a:lvl1pPr algn="l">
              <a:defRPr sz="2000">
                <a:solidFill>
                  <a:srgbClr val="4E5663"/>
                </a:solidFill>
                <a:uFill>
                  <a:solidFill>
                    <a:srgbClr val="4E5663"/>
                  </a:solidFill>
                </a:uFill>
                <a:latin typeface="+mj-lt"/>
                <a:ea typeface="+mj-ea"/>
                <a:cs typeface="+mj-cs"/>
                <a:sym typeface="BebasNeue"/>
              </a:defRPr>
            </a:lvl1pPr>
          </a:lstStyle>
          <a:p>
            <a:r>
              <a:rPr dirty="0" err="1"/>
              <a:t>标题文本</a:t>
            </a:r>
            <a:endParaRPr dirty="0"/>
          </a:p>
        </p:txBody>
      </p:sp>
      <p:sp>
        <p:nvSpPr>
          <p:cNvPr id="23" name="正文级别 1…"/>
          <p:cNvSpPr txBox="1">
            <a:spLocks noGrp="1"/>
          </p:cNvSpPr>
          <p:nvPr>
            <p:ph type="body" sz="quarter" idx="1" hasCustomPrompt="1"/>
          </p:nvPr>
        </p:nvSpPr>
        <p:spPr>
          <a:xfrm>
            <a:off x="287764" y="529240"/>
            <a:ext cx="5931455" cy="231914"/>
          </a:xfrm>
          <a:prstGeom prst="rect">
            <a:avLst/>
          </a:prstGeom>
        </p:spPr>
        <p:txBody>
          <a:bodyPr/>
          <a:lstStyle>
            <a:lvl1pPr marL="0" indent="0">
              <a:spcBef>
                <a:spcPts val="100"/>
              </a:spcBef>
              <a:buSzTx/>
              <a:buFontTx/>
              <a:buNone/>
              <a:defRPr sz="800">
                <a:solidFill>
                  <a:srgbClr val="A6A6A6"/>
                </a:solidFill>
                <a:uFill>
                  <a:solidFill>
                    <a:srgbClr val="A6A6A6"/>
                  </a:solidFill>
                </a:uFill>
                <a:latin typeface="+mn-lt"/>
                <a:ea typeface="+mn-ea"/>
                <a:cs typeface="+mn-cs"/>
                <a:sym typeface="Helvetica" panose="020B0604020202030204"/>
              </a:defRPr>
            </a:lvl1pPr>
            <a:lvl2pPr marL="539115" indent="-81915">
              <a:spcBef>
                <a:spcPts val="100"/>
              </a:spcBef>
              <a:buFontTx/>
              <a:defRPr sz="800">
                <a:solidFill>
                  <a:srgbClr val="A6A6A6"/>
                </a:solidFill>
                <a:uFill>
                  <a:solidFill>
                    <a:srgbClr val="A6A6A6"/>
                  </a:solidFill>
                </a:uFill>
                <a:latin typeface="+mn-lt"/>
                <a:ea typeface="+mn-ea"/>
                <a:cs typeface="+mn-cs"/>
                <a:sym typeface="Helvetica" panose="020B0604020202030204"/>
              </a:defRPr>
            </a:lvl2pPr>
            <a:lvl3pPr marL="990600" indent="-76200">
              <a:spcBef>
                <a:spcPts val="100"/>
              </a:spcBef>
              <a:buFontTx/>
              <a:defRPr sz="800">
                <a:solidFill>
                  <a:srgbClr val="A6A6A6"/>
                </a:solidFill>
                <a:uFill>
                  <a:solidFill>
                    <a:srgbClr val="A6A6A6"/>
                  </a:solidFill>
                </a:uFill>
                <a:latin typeface="+mn-lt"/>
                <a:ea typeface="+mn-ea"/>
                <a:cs typeface="+mn-cs"/>
                <a:sym typeface="Helvetica" panose="020B0604020202030204"/>
              </a:defRPr>
            </a:lvl3pPr>
            <a:lvl4pPr marL="1463040" indent="-91440">
              <a:spcBef>
                <a:spcPts val="100"/>
              </a:spcBef>
              <a:buFontTx/>
              <a:defRPr sz="800">
                <a:solidFill>
                  <a:srgbClr val="A6A6A6"/>
                </a:solidFill>
                <a:uFill>
                  <a:solidFill>
                    <a:srgbClr val="A6A6A6"/>
                  </a:solidFill>
                </a:uFill>
                <a:latin typeface="+mn-lt"/>
                <a:ea typeface="+mn-ea"/>
                <a:cs typeface="+mn-cs"/>
                <a:sym typeface="Helvetica" panose="020B0604020202030204"/>
              </a:defRPr>
            </a:lvl4pPr>
            <a:lvl5pPr marL="1920240" indent="-91440">
              <a:spcBef>
                <a:spcPts val="100"/>
              </a:spcBef>
              <a:buFontTx/>
              <a:defRPr sz="800">
                <a:solidFill>
                  <a:srgbClr val="A6A6A6"/>
                </a:solidFill>
                <a:uFill>
                  <a:solidFill>
                    <a:srgbClr val="A6A6A6"/>
                  </a:solidFill>
                </a:uFill>
                <a:latin typeface="+mn-lt"/>
                <a:ea typeface="+mn-ea"/>
                <a:cs typeface="+mn-cs"/>
                <a:sym typeface="Helvetica" panose="020B0604020202030204"/>
              </a:defRPr>
            </a:lvl5pPr>
          </a:lstStyle>
          <a:p>
            <a:r>
              <a:rPr dirty="0" err="1"/>
              <a:t>正文级别</a:t>
            </a:r>
            <a:r>
              <a:rPr dirty="0"/>
              <a:t> </a:t>
            </a:r>
          </a:p>
        </p:txBody>
      </p:sp>
      <p:pic>
        <p:nvPicPr>
          <p:cNvPr id="24" name="图片 23"/>
          <p:cNvPicPr>
            <a:picLocks noChangeAspect="1"/>
          </p:cNvPicPr>
          <p:nvPr userDrawn="1"/>
        </p:nvPicPr>
        <p:blipFill>
          <a:blip r:embed="rId2" cstate="print">
            <a:alphaModFix amt="70000"/>
            <a:extLst>
              <a:ext uri="{28A0092B-C50C-407E-A947-70E740481C1C}">
                <a14:useLocalDpi xmlns:a14="http://schemas.microsoft.com/office/drawing/2010/main" val="0"/>
              </a:ext>
            </a:extLst>
          </a:blip>
          <a:stretch>
            <a:fillRect/>
          </a:stretch>
        </p:blipFill>
        <p:spPr>
          <a:xfrm>
            <a:off x="8398392" y="4952134"/>
            <a:ext cx="536058" cy="118636"/>
          </a:xfrm>
          <a:prstGeom prst="rect">
            <a:avLst/>
          </a:prstGeom>
          <a:noFill/>
        </p:spPr>
      </p:pic>
      <p:sp>
        <p:nvSpPr>
          <p:cNvPr id="25" name="线条"/>
          <p:cNvSpPr/>
          <p:nvPr userDrawn="1"/>
        </p:nvSpPr>
        <p:spPr>
          <a:xfrm>
            <a:off x="0" y="4864651"/>
            <a:ext cx="9144000" cy="1"/>
          </a:xfrm>
          <a:prstGeom prst="line">
            <a:avLst/>
          </a:prstGeom>
          <a:ln w="3175">
            <a:solidFill>
              <a:srgbClr val="D9D9D9"/>
            </a:solidFill>
            <a:prstDash val="sysDot"/>
          </a:ln>
        </p:spPr>
        <p:txBody>
          <a:bodyPr lIns="0" tIns="0" rIns="0" bIns="0"/>
          <a:lstStyle/>
          <a:p>
            <a:pPr>
              <a:defRPr sz="1200">
                <a:uFillTx/>
                <a:latin typeface="+mn-lt"/>
                <a:ea typeface="+mn-ea"/>
                <a:cs typeface="+mn-cs"/>
                <a:sym typeface="Helvetica" panose="020B0604020202030204"/>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2522601-5707-4E4F-AE8D-0179EFB931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63A44954-A03A-6640-9B44-A0EE0650E05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2BA5173C-94E0-1A45-BC16-81AF2D369FDF}"/>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A16AD46B-AD6D-0F44-B9B3-9C8635F7716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 xmlns:a16="http://schemas.microsoft.com/office/drawing/2014/main" id="{B261814C-651F-814E-89F9-7EC47B4CE079}"/>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49735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211A91F-2FE6-4F4F-BC5E-7D463FEE412D}"/>
              </a:ext>
            </a:extLst>
          </p:cNvPr>
          <p:cNvSpPr>
            <a:spLocks noGrp="1"/>
          </p:cNvSpPr>
          <p:nvPr>
            <p:ph type="title"/>
          </p:nvPr>
        </p:nvSpPr>
        <p:spPr>
          <a:xfrm>
            <a:off x="623888" y="1282304"/>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1665DD88-7C56-654C-87DE-00AF8CD1215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 xmlns:a16="http://schemas.microsoft.com/office/drawing/2014/main" id="{E7F3CB02-0E82-484E-9A1C-03433A907025}"/>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F58D8CFF-CBA6-D044-8851-CB0B327FD5B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 xmlns:a16="http://schemas.microsoft.com/office/drawing/2014/main" id="{2A1B60AB-4F1D-0046-8AEA-E9658DB5916A}"/>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61738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597E20-5719-A14C-A767-CE1A1188FA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78870033-EC74-B145-9DF4-D376DBDF4093}"/>
              </a:ext>
            </a:extLst>
          </p:cNvPr>
          <p:cNvSpPr>
            <a:spLocks noGrp="1"/>
          </p:cNvSpPr>
          <p:nvPr>
            <p:ph sz="half" idx="1"/>
          </p:nvPr>
        </p:nvSpPr>
        <p:spPr>
          <a:xfrm>
            <a:off x="628650" y="1369219"/>
            <a:ext cx="3886200" cy="326350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 xmlns:a16="http://schemas.microsoft.com/office/drawing/2014/main" id="{EAC88F6C-9A11-C749-99CF-3164312E7A58}"/>
              </a:ext>
            </a:extLst>
          </p:cNvPr>
          <p:cNvSpPr>
            <a:spLocks noGrp="1"/>
          </p:cNvSpPr>
          <p:nvPr>
            <p:ph sz="half" idx="2"/>
          </p:nvPr>
        </p:nvSpPr>
        <p:spPr>
          <a:xfrm>
            <a:off x="4629150" y="1369219"/>
            <a:ext cx="3886200" cy="326350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 xmlns:a16="http://schemas.microsoft.com/office/drawing/2014/main" id="{25D46AF4-6C92-E541-AF04-81FC3F8419FA}"/>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6" name="页脚占位符 5">
            <a:extLst>
              <a:ext uri="{FF2B5EF4-FFF2-40B4-BE49-F238E27FC236}">
                <a16:creationId xmlns="" xmlns:a16="http://schemas.microsoft.com/office/drawing/2014/main" id="{47B64111-8557-A242-8D79-DB462FFAF57A}"/>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 xmlns:a16="http://schemas.microsoft.com/office/drawing/2014/main" id="{5C98B9A6-1C60-7F4B-A8A1-FBA8CC8C31EC}"/>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99488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CC9E19-07A1-8F48-8F16-76C89C265C65}"/>
              </a:ext>
            </a:extLst>
          </p:cNvPr>
          <p:cNvSpPr>
            <a:spLocks noGrp="1"/>
          </p:cNvSpPr>
          <p:nvPr>
            <p:ph type="title"/>
          </p:nvPr>
        </p:nvSpPr>
        <p:spPr>
          <a:xfrm>
            <a:off x="629841" y="273844"/>
            <a:ext cx="7886700" cy="994172"/>
          </a:xfrm>
        </p:spPr>
        <p:txBody>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2134C86A-9F0A-7444-BC5D-FE2ED530981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4" name="内容占位符 3">
            <a:extLst>
              <a:ext uri="{FF2B5EF4-FFF2-40B4-BE49-F238E27FC236}">
                <a16:creationId xmlns="" xmlns:a16="http://schemas.microsoft.com/office/drawing/2014/main" id="{0C7CDCEF-E427-4B4E-9873-890EA75C0B52}"/>
              </a:ext>
            </a:extLst>
          </p:cNvPr>
          <p:cNvSpPr>
            <a:spLocks noGrp="1"/>
          </p:cNvSpPr>
          <p:nvPr>
            <p:ph sz="half" idx="2"/>
          </p:nvPr>
        </p:nvSpPr>
        <p:spPr>
          <a:xfrm>
            <a:off x="629842" y="1878806"/>
            <a:ext cx="3868340"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 xmlns:a16="http://schemas.microsoft.com/office/drawing/2014/main" id="{2E6AC3E1-948D-2745-980A-C4CEF1C896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6" name="内容占位符 5">
            <a:extLst>
              <a:ext uri="{FF2B5EF4-FFF2-40B4-BE49-F238E27FC236}">
                <a16:creationId xmlns="" xmlns:a16="http://schemas.microsoft.com/office/drawing/2014/main" id="{5CF6BCD2-C574-1D49-8E5D-A7B3C54D91C6}"/>
              </a:ext>
            </a:extLst>
          </p:cNvPr>
          <p:cNvSpPr>
            <a:spLocks noGrp="1"/>
          </p:cNvSpPr>
          <p:nvPr>
            <p:ph sz="quarter" idx="4"/>
          </p:nvPr>
        </p:nvSpPr>
        <p:spPr>
          <a:xfrm>
            <a:off x="4629150"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 xmlns:a16="http://schemas.microsoft.com/office/drawing/2014/main" id="{A774943D-DFB4-5D49-8691-795D43709371}"/>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8" name="页脚占位符 7">
            <a:extLst>
              <a:ext uri="{FF2B5EF4-FFF2-40B4-BE49-F238E27FC236}">
                <a16:creationId xmlns="" xmlns:a16="http://schemas.microsoft.com/office/drawing/2014/main" id="{9753A0AE-D3C9-0445-A8F0-55614EE6DE1B}"/>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 xmlns:a16="http://schemas.microsoft.com/office/drawing/2014/main" id="{93D88E8F-18D5-4441-9375-CCA5E70FAD1A}"/>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16225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EDD14BE-B138-EB46-BAD3-A3D0E7B1108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 xmlns:a16="http://schemas.microsoft.com/office/drawing/2014/main" id="{D1F16CD6-9CE1-1E40-A41A-A9985D531365}"/>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4" name="页脚占位符 3">
            <a:extLst>
              <a:ext uri="{FF2B5EF4-FFF2-40B4-BE49-F238E27FC236}">
                <a16:creationId xmlns="" xmlns:a16="http://schemas.microsoft.com/office/drawing/2014/main" id="{B2A2FC6A-CE5A-8C45-BD88-602C3766B9FD}"/>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 xmlns:a16="http://schemas.microsoft.com/office/drawing/2014/main" id="{74CEF551-A382-8E40-8483-9B9ADFAA6CD3}"/>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155679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626CC02B-9B15-E041-89DB-BE07B8364742}"/>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3" name="页脚占位符 2">
            <a:extLst>
              <a:ext uri="{FF2B5EF4-FFF2-40B4-BE49-F238E27FC236}">
                <a16:creationId xmlns="" xmlns:a16="http://schemas.microsoft.com/office/drawing/2014/main" id="{4B955C0C-49F9-164C-B751-C480D0ABE145}"/>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 xmlns:a16="http://schemas.microsoft.com/office/drawing/2014/main" id="{D5CFC438-6384-2540-BB14-4B507F095032}"/>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322803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410381-E63A-114E-8FFE-02DC7C092712}"/>
              </a:ext>
            </a:extLst>
          </p:cNvPr>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E38E44E8-4B8D-2B41-B882-EA09AC5D42D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 xmlns:a16="http://schemas.microsoft.com/office/drawing/2014/main" id="{BBCD0EB9-BB93-6D47-9F87-7C221EFB988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802CDBFF-1FF3-4945-A7D9-19338F0189EB}"/>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6" name="页脚占位符 5">
            <a:extLst>
              <a:ext uri="{FF2B5EF4-FFF2-40B4-BE49-F238E27FC236}">
                <a16:creationId xmlns="" xmlns:a16="http://schemas.microsoft.com/office/drawing/2014/main" id="{D2B0A3B5-F0FE-5644-A529-2DC10DB698E8}"/>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 xmlns:a16="http://schemas.microsoft.com/office/drawing/2014/main" id="{AA0B82A7-7C90-E947-B6A7-2D45FFE5E13F}"/>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7591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BBA2D6A-12A3-EA4C-A89D-F983908E3E51}"/>
              </a:ext>
            </a:extLst>
          </p:cNvPr>
          <p:cNvSpPr>
            <a:spLocks noGrp="1"/>
          </p:cNvSpPr>
          <p:nvPr>
            <p:ph type="title"/>
          </p:nvPr>
        </p:nvSpPr>
        <p:spPr>
          <a:xfrm>
            <a:off x="629841" y="342900"/>
            <a:ext cx="2949178" cy="1200150"/>
          </a:xfrm>
        </p:spPr>
        <p:txBody>
          <a:bodyPr anchor="b"/>
          <a:lstStyle>
            <a:lvl1pPr>
              <a:defRPr sz="2400"/>
            </a:lvl1pPr>
          </a:lstStyle>
          <a:p>
            <a:r>
              <a:rPr kumimoji="1" lang="zh-CN" altLang="en-US"/>
              <a:t>单击此处编辑母版标题样式</a:t>
            </a:r>
          </a:p>
        </p:txBody>
      </p:sp>
      <p:sp>
        <p:nvSpPr>
          <p:cNvPr id="3" name="图片占位符 2">
            <a:extLst>
              <a:ext uri="{FF2B5EF4-FFF2-40B4-BE49-F238E27FC236}">
                <a16:creationId xmlns="" xmlns:a16="http://schemas.microsoft.com/office/drawing/2014/main" id="{D46569E0-E82A-7D4A-A981-24A5D017555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CN" altLang="en-US"/>
          </a:p>
        </p:txBody>
      </p:sp>
      <p:sp>
        <p:nvSpPr>
          <p:cNvPr id="4" name="文本占位符 3">
            <a:extLst>
              <a:ext uri="{FF2B5EF4-FFF2-40B4-BE49-F238E27FC236}">
                <a16:creationId xmlns="" xmlns:a16="http://schemas.microsoft.com/office/drawing/2014/main" id="{E742272C-5676-D447-BD97-FACAB688E5D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057F93C2-D487-4B41-9CF3-BD5C59D2A36A}"/>
              </a:ext>
            </a:extLst>
          </p:cNvPr>
          <p:cNvSpPr>
            <a:spLocks noGrp="1"/>
          </p:cNvSpPr>
          <p:nvPr>
            <p:ph type="dt" sz="half" idx="10"/>
          </p:nvPr>
        </p:nvSpPr>
        <p:spPr/>
        <p:txBody>
          <a:bodyPr/>
          <a:lstStyle/>
          <a:p>
            <a:fld id="{C764DE79-268F-4C1A-8933-263129D2AF90}" type="datetimeFigureOut">
              <a:rPr lang="en-US" smtClean="0"/>
              <a:t>6/8/2020</a:t>
            </a:fld>
            <a:endParaRPr lang="en-US" dirty="0"/>
          </a:p>
        </p:txBody>
      </p:sp>
      <p:sp>
        <p:nvSpPr>
          <p:cNvPr id="6" name="页脚占位符 5">
            <a:extLst>
              <a:ext uri="{FF2B5EF4-FFF2-40B4-BE49-F238E27FC236}">
                <a16:creationId xmlns="" xmlns:a16="http://schemas.microsoft.com/office/drawing/2014/main" id="{AA8F4824-4599-EC44-A5EC-41CCFDF33F0C}"/>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 xmlns:a16="http://schemas.microsoft.com/office/drawing/2014/main" id="{23031F82-D6E5-5948-868E-6B25E37D2264}"/>
              </a:ext>
            </a:extLst>
          </p:cNvPr>
          <p:cNvSpPr>
            <a:spLocks noGrp="1"/>
          </p:cNvSpPr>
          <p:nvPr>
            <p:ph type="sldNum" sz="quarter" idx="12"/>
          </p:nvPr>
        </p:nvSpPr>
        <p:spPr/>
        <p:txBody>
          <a:body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62318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72B342BE-D779-684B-AD75-4B5175CF539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90B94E80-AB0D-ED4D-A722-7876EE254F3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6D6DD64A-42C1-E84A-83D6-0EF48128BAF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6/8/2020</a:t>
            </a:fld>
            <a:endParaRPr lang="en-US" dirty="0"/>
          </a:p>
        </p:txBody>
      </p:sp>
      <p:sp>
        <p:nvSpPr>
          <p:cNvPr id="5" name="页脚占位符 4">
            <a:extLst>
              <a:ext uri="{FF2B5EF4-FFF2-40B4-BE49-F238E27FC236}">
                <a16:creationId xmlns="" xmlns:a16="http://schemas.microsoft.com/office/drawing/2014/main" id="{2726FC93-EC1C-1D45-89E1-E71587036F6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灯片编号占位符 5">
            <a:extLst>
              <a:ext uri="{FF2B5EF4-FFF2-40B4-BE49-F238E27FC236}">
                <a16:creationId xmlns="" xmlns:a16="http://schemas.microsoft.com/office/drawing/2014/main" id="{9DC3FB5A-696D-D941-9531-A60ACD1B6E0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en-US" altLang="zh-CN" smtClean="0"/>
              <a:t>‹#›</a:t>
            </a:fld>
            <a:endParaRPr lang="en-US" altLang="zh-CN"/>
          </a:p>
        </p:txBody>
      </p:sp>
    </p:spTree>
    <p:extLst>
      <p:ext uri="{BB962C8B-B14F-4D97-AF65-F5344CB8AC3E}">
        <p14:creationId xmlns:p14="http://schemas.microsoft.com/office/powerpoint/2010/main" val="202960883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4" r:id="rId12"/>
    <p:sldLayoutId id="2147483825" r:id="rId13"/>
    <p:sldLayoutId id="2147483824" r:id="rId14"/>
    <p:sldLayoutId id="2147483665"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10.3.201.206:35600/img_retrieval/global_retrieva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D3BD4387-1793-AF4B-9AB3-734CAF798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文本框 6">
            <a:extLst>
              <a:ext uri="{FF2B5EF4-FFF2-40B4-BE49-F238E27FC236}">
                <a16:creationId xmlns="" xmlns:a16="http://schemas.microsoft.com/office/drawing/2014/main" id="{FDB59D64-F63C-C94A-B9E9-14F404D67C6A}"/>
              </a:ext>
            </a:extLst>
          </p:cNvPr>
          <p:cNvSpPr txBox="1"/>
          <p:nvPr/>
        </p:nvSpPr>
        <p:spPr>
          <a:xfrm>
            <a:off x="1307076" y="1863864"/>
            <a:ext cx="6529848" cy="707886"/>
          </a:xfrm>
          <a:prstGeom prst="rect">
            <a:avLst/>
          </a:prstGeom>
          <a:noFill/>
        </p:spPr>
        <p:txBody>
          <a:bodyPr wrap="square" rtlCol="0">
            <a:spAutoFit/>
          </a:bodyPr>
          <a:lstStyle/>
          <a:p>
            <a:pPr algn="ctr"/>
            <a:r>
              <a:rPr lang="zh-CN" altLang="en-US" sz="4000" b="1" spc="600" dirty="0" smtClean="0">
                <a:ln w="22225">
                  <a:noFill/>
                </a:ln>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数据平台模型服务系统</a:t>
            </a:r>
            <a:endParaRPr lang="zh-CN" altLang="en-US" sz="4000" b="1" spc="600" dirty="0">
              <a:ln w="22225">
                <a:noFill/>
              </a:ln>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18" name="文本框 17">
            <a:extLst>
              <a:ext uri="{FF2B5EF4-FFF2-40B4-BE49-F238E27FC236}">
                <a16:creationId xmlns="" xmlns:a16="http://schemas.microsoft.com/office/drawing/2014/main" id="{E09EE21B-176E-E747-AFEE-7C0E2290732A}"/>
              </a:ext>
            </a:extLst>
          </p:cNvPr>
          <p:cNvSpPr txBox="1"/>
          <p:nvPr/>
        </p:nvSpPr>
        <p:spPr>
          <a:xfrm>
            <a:off x="2423529" y="2613066"/>
            <a:ext cx="4296939" cy="369332"/>
          </a:xfrm>
          <a:prstGeom prst="rect">
            <a:avLst/>
          </a:prstGeom>
          <a:noFill/>
        </p:spPr>
        <p:txBody>
          <a:bodyPr wrap="square" rtlCol="0">
            <a:spAutoFit/>
          </a:bodyPr>
          <a:lstStyle/>
          <a:p>
            <a:pPr algn="ctr"/>
            <a:r>
              <a:rPr lang="zh-CN" altLang="en-US" dirty="0" smtClean="0">
                <a:ln w="22225">
                  <a:noFill/>
                </a:ln>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计算机视觉在保险行业的落地</a:t>
            </a:r>
            <a:endParaRPr lang="zh-CN" altLang="en-US" dirty="0">
              <a:ln w="22225">
                <a:noFill/>
              </a:ln>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19" name="文本框 18">
            <a:extLst>
              <a:ext uri="{FF2B5EF4-FFF2-40B4-BE49-F238E27FC236}">
                <a16:creationId xmlns="" xmlns:a16="http://schemas.microsoft.com/office/drawing/2014/main" id="{E89163A4-4BA2-C048-86D5-44F7DC00919A}"/>
              </a:ext>
            </a:extLst>
          </p:cNvPr>
          <p:cNvSpPr txBox="1"/>
          <p:nvPr/>
        </p:nvSpPr>
        <p:spPr>
          <a:xfrm>
            <a:off x="3730906" y="3279636"/>
            <a:ext cx="1682186" cy="246221"/>
          </a:xfrm>
          <a:prstGeom prst="rect">
            <a:avLst/>
          </a:prstGeom>
          <a:noFill/>
        </p:spPr>
        <p:txBody>
          <a:bodyPr wrap="square" rtlCol="0">
            <a:spAutoFit/>
          </a:bodyPr>
          <a:lstStyle/>
          <a:p>
            <a:pPr algn="ctr"/>
            <a:r>
              <a:rPr lang="zh-CN" altLang="en-US" sz="1000" dirty="0">
                <a:ln w="22225">
                  <a:noFill/>
                </a:ln>
                <a:solidFill>
                  <a:srgbClr val="7BCDE6"/>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高远</a:t>
            </a:r>
            <a:r>
              <a:rPr lang="zh-CN" altLang="en-US" sz="1000" dirty="0" smtClean="0">
                <a:ln w="22225">
                  <a:noFill/>
                </a:ln>
                <a:solidFill>
                  <a:srgbClr val="7BCDE6"/>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   </a:t>
            </a:r>
            <a:r>
              <a:rPr lang="en-US" altLang="zh-CN" sz="1000" dirty="0" smtClean="0">
                <a:ln w="22225">
                  <a:noFill/>
                </a:ln>
                <a:solidFill>
                  <a:srgbClr val="7BCDE6"/>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2020.06.04</a:t>
            </a:r>
            <a:endParaRPr lang="zh-CN" altLang="en-US" sz="1000" dirty="0">
              <a:ln w="22225">
                <a:noFill/>
              </a:ln>
              <a:solidFill>
                <a:srgbClr val="7BCDE6"/>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grpSp>
        <p:nvGrpSpPr>
          <p:cNvPr id="22" name="组合 21">
            <a:extLst>
              <a:ext uri="{FF2B5EF4-FFF2-40B4-BE49-F238E27FC236}">
                <a16:creationId xmlns="" xmlns:a16="http://schemas.microsoft.com/office/drawing/2014/main" id="{F9916ACB-350B-3346-ABFA-5D2691947B59}"/>
              </a:ext>
            </a:extLst>
          </p:cNvPr>
          <p:cNvGrpSpPr/>
          <p:nvPr/>
        </p:nvGrpSpPr>
        <p:grpSpPr>
          <a:xfrm>
            <a:off x="3793297" y="3366844"/>
            <a:ext cx="91794" cy="107287"/>
            <a:chOff x="3697932" y="3075886"/>
            <a:chExt cx="161196" cy="188402"/>
          </a:xfrm>
        </p:grpSpPr>
        <p:sp>
          <p:nvSpPr>
            <p:cNvPr id="20" name="矩形 19">
              <a:extLst>
                <a:ext uri="{FF2B5EF4-FFF2-40B4-BE49-F238E27FC236}">
                  <a16:creationId xmlns="" xmlns:a16="http://schemas.microsoft.com/office/drawing/2014/main" id="{DA50F52F-976B-B746-8E5C-9CC6ADE0A678}"/>
                </a:ext>
              </a:extLst>
            </p:cNvPr>
            <p:cNvSpPr/>
            <p:nvPr/>
          </p:nvSpPr>
          <p:spPr bwMode="auto">
            <a:xfrm rot="19188198">
              <a:off x="3697932" y="3075886"/>
              <a:ext cx="161196" cy="56829"/>
            </a:xfrm>
            <a:prstGeom prst="rect">
              <a:avLst/>
            </a:prstGeom>
            <a:gradFill>
              <a:gsLst>
                <a:gs pos="0">
                  <a:schemeClr val="accent4">
                    <a:lumMod val="60000"/>
                    <a:lumOff val="40000"/>
                  </a:schemeClr>
                </a:gs>
                <a:gs pos="100000">
                  <a:srgbClr val="FFC000"/>
                </a:gs>
              </a:gsLst>
              <a:lin ang="5400000" scaled="1"/>
            </a:gra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21" name="矩形 20">
              <a:extLst>
                <a:ext uri="{FF2B5EF4-FFF2-40B4-BE49-F238E27FC236}">
                  <a16:creationId xmlns="" xmlns:a16="http://schemas.microsoft.com/office/drawing/2014/main" id="{E7B85166-41E3-9C46-AEF4-E19CE4E051B7}"/>
                </a:ext>
              </a:extLst>
            </p:cNvPr>
            <p:cNvSpPr/>
            <p:nvPr/>
          </p:nvSpPr>
          <p:spPr bwMode="auto">
            <a:xfrm rot="3064964">
              <a:off x="3692457" y="3155275"/>
              <a:ext cx="161196" cy="56829"/>
            </a:xfrm>
            <a:prstGeom prst="rect">
              <a:avLst/>
            </a:prstGeom>
            <a:gradFill>
              <a:gsLst>
                <a:gs pos="0">
                  <a:schemeClr val="accent4">
                    <a:lumMod val="60000"/>
                    <a:lumOff val="40000"/>
                  </a:schemeClr>
                </a:gs>
                <a:gs pos="100000">
                  <a:srgbClr val="FFC000"/>
                </a:gs>
              </a:gsLst>
              <a:lin ang="5400000" scaled="1"/>
            </a:gradFill>
            <a:ln w="9525">
              <a:noFill/>
              <a:round/>
              <a:headEnd/>
              <a:tailEnd/>
            </a:ln>
          </p:spPr>
          <p:txBody>
            <a:bodyPr rtlCol="0" anchor="ctr"/>
            <a:lstStyle/>
            <a:p>
              <a:pPr algn="ctr">
                <a:lnSpc>
                  <a:spcPct val="130000"/>
                </a:lnSpc>
              </a:pPr>
              <a:endParaRPr kumimoji="1" lang="zh-CN" altLang="en-US" dirty="0">
                <a:cs typeface="+mn-ea"/>
                <a:sym typeface="+mn-lt"/>
              </a:endParaRPr>
            </a:p>
          </p:txBody>
        </p:sp>
      </p:grpSp>
      <p:grpSp>
        <p:nvGrpSpPr>
          <p:cNvPr id="23" name="组合 22">
            <a:extLst>
              <a:ext uri="{FF2B5EF4-FFF2-40B4-BE49-F238E27FC236}">
                <a16:creationId xmlns="" xmlns:a16="http://schemas.microsoft.com/office/drawing/2014/main" id="{2ECD0836-8C70-C14C-B822-1C5202662D49}"/>
              </a:ext>
            </a:extLst>
          </p:cNvPr>
          <p:cNvGrpSpPr/>
          <p:nvPr/>
        </p:nvGrpSpPr>
        <p:grpSpPr>
          <a:xfrm rot="10800000">
            <a:off x="5259306" y="3341042"/>
            <a:ext cx="91005" cy="106364"/>
            <a:chOff x="3697932" y="3075886"/>
            <a:chExt cx="161196" cy="188402"/>
          </a:xfrm>
        </p:grpSpPr>
        <p:sp>
          <p:nvSpPr>
            <p:cNvPr id="24" name="矩形 23">
              <a:extLst>
                <a:ext uri="{FF2B5EF4-FFF2-40B4-BE49-F238E27FC236}">
                  <a16:creationId xmlns="" xmlns:a16="http://schemas.microsoft.com/office/drawing/2014/main" id="{538C78E3-86B1-0D42-9CCE-2D48EE3A9639}"/>
                </a:ext>
              </a:extLst>
            </p:cNvPr>
            <p:cNvSpPr/>
            <p:nvPr/>
          </p:nvSpPr>
          <p:spPr bwMode="auto">
            <a:xfrm rot="19188198">
              <a:off x="3697932" y="3075886"/>
              <a:ext cx="161196" cy="56829"/>
            </a:xfrm>
            <a:prstGeom prst="rect">
              <a:avLst/>
            </a:prstGeom>
            <a:gradFill>
              <a:gsLst>
                <a:gs pos="0">
                  <a:srgbClr val="7BCDE6"/>
                </a:gs>
                <a:gs pos="100000">
                  <a:srgbClr val="3D8AF7"/>
                </a:gs>
              </a:gsLst>
              <a:lin ang="5400000" scaled="1"/>
            </a:gra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25" name="矩形 24">
              <a:extLst>
                <a:ext uri="{FF2B5EF4-FFF2-40B4-BE49-F238E27FC236}">
                  <a16:creationId xmlns="" xmlns:a16="http://schemas.microsoft.com/office/drawing/2014/main" id="{A79C7BBB-C0B1-DC48-9297-494C86FFB93F}"/>
                </a:ext>
              </a:extLst>
            </p:cNvPr>
            <p:cNvSpPr/>
            <p:nvPr/>
          </p:nvSpPr>
          <p:spPr bwMode="auto">
            <a:xfrm rot="3064964">
              <a:off x="3692457" y="3155275"/>
              <a:ext cx="161196" cy="56829"/>
            </a:xfrm>
            <a:prstGeom prst="rect">
              <a:avLst/>
            </a:prstGeom>
            <a:gradFill>
              <a:gsLst>
                <a:gs pos="0">
                  <a:srgbClr val="7BCDE6"/>
                </a:gs>
                <a:gs pos="100000">
                  <a:srgbClr val="3D8AF7"/>
                </a:gs>
              </a:gsLst>
              <a:lin ang="5400000" scaled="1"/>
            </a:gradFill>
            <a:ln w="9525">
              <a:noFill/>
              <a:round/>
              <a:headEnd/>
              <a:tailEnd/>
            </a:ln>
          </p:spPr>
          <p:txBody>
            <a:bodyPr rtlCol="0" anchor="ctr"/>
            <a:lstStyle/>
            <a:p>
              <a:pPr algn="ctr">
                <a:lnSpc>
                  <a:spcPct val="130000"/>
                </a:lnSpc>
              </a:pPr>
              <a:endParaRPr kumimoji="1" lang="zh-CN" altLang="en-US" dirty="0">
                <a:cs typeface="+mn-ea"/>
                <a:sym typeface="+mn-lt"/>
              </a:endParaRPr>
            </a:p>
          </p:txBody>
        </p:sp>
      </p:grpSp>
    </p:spTree>
    <p:extLst>
      <p:ext uri="{BB962C8B-B14F-4D97-AF65-F5344CB8AC3E}">
        <p14:creationId xmlns:p14="http://schemas.microsoft.com/office/powerpoint/2010/main" val="967015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双箭头">
            <a:extLst>
              <a:ext uri="{FF2B5EF4-FFF2-40B4-BE49-F238E27FC236}">
                <a16:creationId xmlns="" xmlns:a16="http://schemas.microsoft.com/office/drawing/2014/main" id="{96FD3820-635D-ED43-BF1C-5D0928153D1B}"/>
              </a:ext>
            </a:extLst>
          </p:cNvPr>
          <p:cNvSpPr/>
          <p:nvPr/>
        </p:nvSpPr>
        <p:spPr>
          <a:xfrm>
            <a:off x="5835558" y="2766010"/>
            <a:ext cx="527051"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53" name="双箭头">
            <a:extLst>
              <a:ext uri="{FF2B5EF4-FFF2-40B4-BE49-F238E27FC236}">
                <a16:creationId xmlns="" xmlns:a16="http://schemas.microsoft.com/office/drawing/2014/main" id="{F482B8A7-57B2-A047-878B-443B57010A23}"/>
              </a:ext>
            </a:extLst>
          </p:cNvPr>
          <p:cNvSpPr/>
          <p:nvPr/>
        </p:nvSpPr>
        <p:spPr>
          <a:xfrm rot="18900000">
            <a:off x="5573023" y="2115958"/>
            <a:ext cx="607012"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54" name="双箭头">
            <a:extLst>
              <a:ext uri="{FF2B5EF4-FFF2-40B4-BE49-F238E27FC236}">
                <a16:creationId xmlns="" xmlns:a16="http://schemas.microsoft.com/office/drawing/2014/main" id="{B994DD10-ECD6-0342-8376-1E47A49AC431}"/>
              </a:ext>
            </a:extLst>
          </p:cNvPr>
          <p:cNvSpPr/>
          <p:nvPr/>
        </p:nvSpPr>
        <p:spPr>
          <a:xfrm rot="13500000" flipH="1">
            <a:off x="5573023" y="3363109"/>
            <a:ext cx="607012"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55" name="圆形">
            <a:extLst>
              <a:ext uri="{FF2B5EF4-FFF2-40B4-BE49-F238E27FC236}">
                <a16:creationId xmlns="" xmlns:a16="http://schemas.microsoft.com/office/drawing/2014/main" id="{D189A208-094C-004E-96D0-45CCF3E6CC72}"/>
              </a:ext>
            </a:extLst>
          </p:cNvPr>
          <p:cNvSpPr/>
          <p:nvPr/>
        </p:nvSpPr>
        <p:spPr>
          <a:xfrm>
            <a:off x="4827905" y="2352675"/>
            <a:ext cx="914400" cy="914400"/>
          </a:xfrm>
          <a:prstGeom prst="ellipse">
            <a:avLst/>
          </a:pr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56" name="SAMPLE">
            <a:extLst>
              <a:ext uri="{FF2B5EF4-FFF2-40B4-BE49-F238E27FC236}">
                <a16:creationId xmlns="" xmlns:a16="http://schemas.microsoft.com/office/drawing/2014/main" id="{82506A39-1C8B-9540-9BFA-59DAF6DDFDF0}"/>
              </a:ext>
            </a:extLst>
          </p:cNvPr>
          <p:cNvSpPr/>
          <p:nvPr/>
        </p:nvSpPr>
        <p:spPr>
          <a:xfrm>
            <a:off x="4827905" y="2846070"/>
            <a:ext cx="914400" cy="276997"/>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FFFFFF"/>
                </a:solidFill>
                <a:uFill>
                  <a:solidFill>
                    <a:srgbClr val="FFFFFF"/>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a:latin typeface="Microsoft YaHei" panose="020B0503020204020204" pitchFamily="34" charset="-122"/>
                <a:ea typeface="Microsoft YaHei" panose="020B0503020204020204" pitchFamily="34" charset="-122"/>
              </a:rPr>
              <a:t>预警</a:t>
            </a:r>
            <a:endParaRPr lang="zh-CN" sz="1200" b="1" dirty="0">
              <a:solidFill>
                <a:srgbClr val="FFFFFF"/>
              </a:solidFill>
              <a:uFill>
                <a:solidFill>
                  <a:srgbClr val="FFFFFF"/>
                </a:solidFill>
              </a:uFill>
              <a:latin typeface="Microsoft YaHei" panose="020B0503020204020204" pitchFamily="34" charset="-122"/>
              <a:ea typeface="Microsoft YaHei" panose="020B0503020204020204" pitchFamily="34" charset="-122"/>
            </a:endParaRPr>
          </a:p>
        </p:txBody>
      </p:sp>
      <p:sp>
        <p:nvSpPr>
          <p:cNvPr id="57" name="形状">
            <a:extLst>
              <a:ext uri="{FF2B5EF4-FFF2-40B4-BE49-F238E27FC236}">
                <a16:creationId xmlns="" xmlns:a16="http://schemas.microsoft.com/office/drawing/2014/main" id="{C7A2213B-14C6-7F4D-8E70-5A6F20FC3B8F}"/>
              </a:ext>
            </a:extLst>
          </p:cNvPr>
          <p:cNvSpPr/>
          <p:nvPr/>
        </p:nvSpPr>
        <p:spPr>
          <a:xfrm>
            <a:off x="5151755" y="2563495"/>
            <a:ext cx="280670" cy="240030"/>
          </a:xfrm>
          <a:custGeom>
            <a:avLst/>
            <a:gdLst/>
            <a:ahLst/>
            <a:cxnLst>
              <a:cxn ang="0">
                <a:pos x="wd2" y="hd2"/>
              </a:cxn>
              <a:cxn ang="5400000">
                <a:pos x="wd2" y="hd2"/>
              </a:cxn>
              <a:cxn ang="10800000">
                <a:pos x="wd2" y="hd2"/>
              </a:cxn>
              <a:cxn ang="16200000">
                <a:pos x="wd2" y="hd2"/>
              </a:cxn>
            </a:cxnLst>
            <a:rect l="0" t="0" r="r" b="b"/>
            <a:pathLst>
              <a:path w="21600" h="21600" extrusionOk="0">
                <a:moveTo>
                  <a:pt x="19540" y="17069"/>
                </a:moveTo>
                <a:cubicBezTo>
                  <a:pt x="19540" y="16473"/>
                  <a:pt x="19540" y="15944"/>
                  <a:pt x="19540" y="14772"/>
                </a:cubicBezTo>
                <a:cubicBezTo>
                  <a:pt x="19526" y="13214"/>
                  <a:pt x="18865" y="11949"/>
                  <a:pt x="18090" y="10825"/>
                </a:cubicBezTo>
                <a:cubicBezTo>
                  <a:pt x="16910" y="9139"/>
                  <a:pt x="15307" y="7618"/>
                  <a:pt x="14047" y="6153"/>
                </a:cubicBezTo>
                <a:cubicBezTo>
                  <a:pt x="13419" y="5427"/>
                  <a:pt x="12881" y="4722"/>
                  <a:pt x="12534" y="4095"/>
                </a:cubicBezTo>
                <a:cubicBezTo>
                  <a:pt x="12185" y="3471"/>
                  <a:pt x="12043" y="2962"/>
                  <a:pt x="12043" y="2580"/>
                </a:cubicBezTo>
                <a:cubicBezTo>
                  <a:pt x="12043" y="2577"/>
                  <a:pt x="12043" y="2573"/>
                  <a:pt x="12043" y="2570"/>
                </a:cubicBezTo>
                <a:cubicBezTo>
                  <a:pt x="12043" y="1413"/>
                  <a:pt x="12043" y="589"/>
                  <a:pt x="12043" y="0"/>
                </a:cubicBezTo>
                <a:lnTo>
                  <a:pt x="9556" y="0"/>
                </a:lnTo>
                <a:cubicBezTo>
                  <a:pt x="9556" y="0"/>
                  <a:pt x="9556" y="1"/>
                  <a:pt x="9556" y="1"/>
                </a:cubicBezTo>
                <a:cubicBezTo>
                  <a:pt x="9556" y="591"/>
                  <a:pt x="9556" y="1415"/>
                  <a:pt x="9556" y="2571"/>
                </a:cubicBezTo>
                <a:cubicBezTo>
                  <a:pt x="9556" y="2574"/>
                  <a:pt x="9556" y="2578"/>
                  <a:pt x="9556" y="2581"/>
                </a:cubicBezTo>
                <a:cubicBezTo>
                  <a:pt x="9556" y="2963"/>
                  <a:pt x="9414" y="3472"/>
                  <a:pt x="9065" y="4097"/>
                </a:cubicBezTo>
                <a:cubicBezTo>
                  <a:pt x="8718" y="4723"/>
                  <a:pt x="8180" y="5428"/>
                  <a:pt x="7552" y="6155"/>
                </a:cubicBezTo>
                <a:cubicBezTo>
                  <a:pt x="6292" y="7619"/>
                  <a:pt x="4689" y="9140"/>
                  <a:pt x="3509" y="10826"/>
                </a:cubicBezTo>
                <a:cubicBezTo>
                  <a:pt x="2734" y="11950"/>
                  <a:pt x="2073" y="13215"/>
                  <a:pt x="2059" y="14774"/>
                </a:cubicBezTo>
                <a:cubicBezTo>
                  <a:pt x="2059" y="15946"/>
                  <a:pt x="2059" y="16475"/>
                  <a:pt x="2059" y="17070"/>
                </a:cubicBezTo>
                <a:lnTo>
                  <a:pt x="0" y="17070"/>
                </a:lnTo>
                <a:lnTo>
                  <a:pt x="3280" y="21600"/>
                </a:lnTo>
                <a:lnTo>
                  <a:pt x="6551" y="17070"/>
                </a:lnTo>
                <a:lnTo>
                  <a:pt x="4547" y="17070"/>
                </a:lnTo>
                <a:cubicBezTo>
                  <a:pt x="4547" y="16475"/>
                  <a:pt x="4547" y="15946"/>
                  <a:pt x="4547" y="14774"/>
                </a:cubicBezTo>
                <a:cubicBezTo>
                  <a:pt x="4547" y="14769"/>
                  <a:pt x="4547" y="14765"/>
                  <a:pt x="4547" y="14761"/>
                </a:cubicBezTo>
                <a:cubicBezTo>
                  <a:pt x="4547" y="14404"/>
                  <a:pt x="4685" y="13910"/>
                  <a:pt x="5033" y="13296"/>
                </a:cubicBezTo>
                <a:cubicBezTo>
                  <a:pt x="5381" y="12679"/>
                  <a:pt x="5919" y="11980"/>
                  <a:pt x="6550" y="11258"/>
                </a:cubicBezTo>
                <a:cubicBezTo>
                  <a:pt x="7464" y="10197"/>
                  <a:pt x="8559" y="9102"/>
                  <a:pt x="9544" y="7929"/>
                </a:cubicBezTo>
                <a:lnTo>
                  <a:pt x="9544" y="17069"/>
                </a:lnTo>
                <a:lnTo>
                  <a:pt x="7520" y="17069"/>
                </a:lnTo>
                <a:lnTo>
                  <a:pt x="10803" y="21600"/>
                </a:lnTo>
                <a:lnTo>
                  <a:pt x="14080" y="17069"/>
                </a:lnTo>
                <a:lnTo>
                  <a:pt x="12032" y="17069"/>
                </a:lnTo>
                <a:lnTo>
                  <a:pt x="12032" y="7900"/>
                </a:lnTo>
                <a:cubicBezTo>
                  <a:pt x="13023" y="9084"/>
                  <a:pt x="14128" y="10188"/>
                  <a:pt x="15050" y="11256"/>
                </a:cubicBezTo>
                <a:cubicBezTo>
                  <a:pt x="15681" y="11979"/>
                  <a:pt x="16219" y="12678"/>
                  <a:pt x="16567" y="13295"/>
                </a:cubicBezTo>
                <a:cubicBezTo>
                  <a:pt x="16915" y="13908"/>
                  <a:pt x="17053" y="14403"/>
                  <a:pt x="17053" y="14760"/>
                </a:cubicBezTo>
                <a:cubicBezTo>
                  <a:pt x="17053" y="14764"/>
                  <a:pt x="17053" y="14768"/>
                  <a:pt x="17053" y="14773"/>
                </a:cubicBezTo>
                <a:cubicBezTo>
                  <a:pt x="17053" y="15945"/>
                  <a:pt x="17053" y="16473"/>
                  <a:pt x="17053" y="17069"/>
                </a:cubicBezTo>
                <a:lnTo>
                  <a:pt x="15049" y="17069"/>
                </a:lnTo>
                <a:lnTo>
                  <a:pt x="18320" y="21598"/>
                </a:lnTo>
                <a:lnTo>
                  <a:pt x="21600" y="17069"/>
                </a:lnTo>
                <a:lnTo>
                  <a:pt x="19540" y="17069"/>
                </a:lnTo>
                <a:close/>
              </a:path>
            </a:pathLst>
          </a:custGeom>
          <a:solidFill>
            <a:srgbClr val="FFFFFF"/>
          </a:soli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58" name="圆形">
            <a:extLst>
              <a:ext uri="{FF2B5EF4-FFF2-40B4-BE49-F238E27FC236}">
                <a16:creationId xmlns="" xmlns:a16="http://schemas.microsoft.com/office/drawing/2014/main" id="{7E04F5F8-236D-A842-81BB-674784C82CCA}"/>
              </a:ext>
            </a:extLst>
          </p:cNvPr>
          <p:cNvSpPr/>
          <p:nvPr/>
        </p:nvSpPr>
        <p:spPr>
          <a:xfrm>
            <a:off x="6034405" y="1101725"/>
            <a:ext cx="914400" cy="914400"/>
          </a:xfrm>
          <a:prstGeom prst="ellipse">
            <a:avLst/>
          </a:prstGeom>
          <a:solidFill>
            <a:srgbClr val="FFFFFF"/>
          </a:solidFill>
          <a:ln w="25400" cap="flat">
            <a:gradFill>
              <a:gsLst>
                <a:gs pos="0">
                  <a:srgbClr val="7BCDE6"/>
                </a:gs>
                <a:gs pos="100000">
                  <a:srgbClr val="3579F6"/>
                </a:gs>
              </a:gsLst>
              <a:lin ang="5400000" scaled="1"/>
            </a:gra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59" name="Review">
            <a:extLst>
              <a:ext uri="{FF2B5EF4-FFF2-40B4-BE49-F238E27FC236}">
                <a16:creationId xmlns="" xmlns:a16="http://schemas.microsoft.com/office/drawing/2014/main" id="{F07C1C7A-7A8F-2E46-9ADE-9623858964DA}"/>
              </a:ext>
            </a:extLst>
          </p:cNvPr>
          <p:cNvSpPr/>
          <p:nvPr/>
        </p:nvSpPr>
        <p:spPr>
          <a:xfrm>
            <a:off x="6034405" y="1595120"/>
            <a:ext cx="914400" cy="461663"/>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4E5663"/>
                </a:solidFill>
                <a:uFill>
                  <a:solidFill>
                    <a:srgbClr val="4E5663"/>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3579F6"/>
                </a:solidFill>
                <a:uFill>
                  <a:solidFill>
                    <a:srgbClr val="A6A6A6"/>
                  </a:solidFill>
                </a:uFill>
                <a:latin typeface="Microsoft YaHei" panose="020B0503020204020204" pitchFamily="34" charset="-122"/>
                <a:ea typeface="Microsoft YaHei" panose="020B0503020204020204" pitchFamily="34" charset="-122"/>
              </a:rPr>
              <a:t>人工联系司机</a:t>
            </a:r>
            <a:endParaRPr lang="zh-CN" sz="1200" b="1" dirty="0">
              <a:solidFill>
                <a:srgbClr val="3579F6"/>
              </a:solidFill>
              <a:uFill>
                <a:solidFill>
                  <a:srgbClr val="4E5663"/>
                </a:solidFill>
              </a:uFill>
              <a:latin typeface="Microsoft YaHei" panose="020B0503020204020204" pitchFamily="34" charset="-122"/>
              <a:ea typeface="Microsoft YaHei" panose="020B0503020204020204" pitchFamily="34" charset="-122"/>
            </a:endParaRPr>
          </a:p>
        </p:txBody>
      </p:sp>
      <p:sp>
        <p:nvSpPr>
          <p:cNvPr id="60" name="形状">
            <a:extLst>
              <a:ext uri="{FF2B5EF4-FFF2-40B4-BE49-F238E27FC236}">
                <a16:creationId xmlns="" xmlns:a16="http://schemas.microsoft.com/office/drawing/2014/main" id="{1062BEC5-C223-C642-B1AD-D23B11B374C6}"/>
              </a:ext>
            </a:extLst>
          </p:cNvPr>
          <p:cNvSpPr/>
          <p:nvPr/>
        </p:nvSpPr>
        <p:spPr>
          <a:xfrm>
            <a:off x="6567805" y="1374140"/>
            <a:ext cx="94615" cy="120650"/>
          </a:xfrm>
          <a:custGeom>
            <a:avLst/>
            <a:gdLst/>
            <a:ahLst/>
            <a:cxnLst>
              <a:cxn ang="0">
                <a:pos x="wd2" y="hd2"/>
              </a:cxn>
              <a:cxn ang="5400000">
                <a:pos x="wd2" y="hd2"/>
              </a:cxn>
              <a:cxn ang="10800000">
                <a:pos x="wd2" y="hd2"/>
              </a:cxn>
              <a:cxn ang="16200000">
                <a:pos x="wd2" y="hd2"/>
              </a:cxn>
            </a:cxnLst>
            <a:rect l="0" t="0" r="r" b="b"/>
            <a:pathLst>
              <a:path w="21471" h="21600" extrusionOk="0">
                <a:moveTo>
                  <a:pt x="21471" y="19054"/>
                </a:moveTo>
                <a:cubicBezTo>
                  <a:pt x="21471" y="19054"/>
                  <a:pt x="21453" y="17550"/>
                  <a:pt x="17605" y="16182"/>
                </a:cubicBezTo>
                <a:cubicBezTo>
                  <a:pt x="15742" y="15518"/>
                  <a:pt x="12975" y="13809"/>
                  <a:pt x="8879" y="13221"/>
                </a:cubicBezTo>
                <a:cubicBezTo>
                  <a:pt x="9926" y="12323"/>
                  <a:pt x="10720" y="10919"/>
                  <a:pt x="11535" y="9255"/>
                </a:cubicBezTo>
                <a:cubicBezTo>
                  <a:pt x="12007" y="8291"/>
                  <a:pt x="11927" y="7470"/>
                  <a:pt x="11927" y="6301"/>
                </a:cubicBezTo>
                <a:cubicBezTo>
                  <a:pt x="11927" y="5435"/>
                  <a:pt x="12129" y="4048"/>
                  <a:pt x="11862" y="3286"/>
                </a:cubicBezTo>
                <a:cubicBezTo>
                  <a:pt x="10957" y="711"/>
                  <a:pt x="8675" y="0"/>
                  <a:pt x="6000" y="0"/>
                </a:cubicBezTo>
                <a:cubicBezTo>
                  <a:pt x="3324" y="0"/>
                  <a:pt x="1039" y="714"/>
                  <a:pt x="137" y="3295"/>
                </a:cubicBezTo>
                <a:cubicBezTo>
                  <a:pt x="-129" y="4055"/>
                  <a:pt x="75" y="5439"/>
                  <a:pt x="75" y="6302"/>
                </a:cubicBezTo>
                <a:cubicBezTo>
                  <a:pt x="75" y="7473"/>
                  <a:pt x="-5" y="8298"/>
                  <a:pt x="469" y="9264"/>
                </a:cubicBezTo>
                <a:cubicBezTo>
                  <a:pt x="1142" y="10633"/>
                  <a:pt x="1789" y="11815"/>
                  <a:pt x="2574" y="12690"/>
                </a:cubicBezTo>
                <a:cubicBezTo>
                  <a:pt x="7111" y="14881"/>
                  <a:pt x="7535" y="17307"/>
                  <a:pt x="7544" y="18077"/>
                </a:cubicBezTo>
                <a:lnTo>
                  <a:pt x="7544" y="21600"/>
                </a:lnTo>
                <a:lnTo>
                  <a:pt x="21470" y="21599"/>
                </a:lnTo>
                <a:lnTo>
                  <a:pt x="21470" y="19054"/>
                </a:lnTo>
                <a:lnTo>
                  <a:pt x="21471" y="19054"/>
                </a:ln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1" name="形状">
            <a:extLst>
              <a:ext uri="{FF2B5EF4-FFF2-40B4-BE49-F238E27FC236}">
                <a16:creationId xmlns="" xmlns:a16="http://schemas.microsoft.com/office/drawing/2014/main" id="{99DFD889-E186-DA4C-9EFD-6B2D7ADD97FB}"/>
              </a:ext>
            </a:extLst>
          </p:cNvPr>
          <p:cNvSpPr/>
          <p:nvPr/>
        </p:nvSpPr>
        <p:spPr>
          <a:xfrm>
            <a:off x="6320790" y="1374140"/>
            <a:ext cx="94615" cy="120650"/>
          </a:xfrm>
          <a:custGeom>
            <a:avLst/>
            <a:gdLst/>
            <a:ahLst/>
            <a:cxnLst>
              <a:cxn ang="0">
                <a:pos x="wd2" y="hd2"/>
              </a:cxn>
              <a:cxn ang="5400000">
                <a:pos x="wd2" y="hd2"/>
              </a:cxn>
              <a:cxn ang="10800000">
                <a:pos x="wd2" y="hd2"/>
              </a:cxn>
              <a:cxn ang="16200000">
                <a:pos x="wd2" y="hd2"/>
              </a:cxn>
            </a:cxnLst>
            <a:rect l="0" t="0" r="r" b="b"/>
            <a:pathLst>
              <a:path w="21470" h="21600" extrusionOk="0">
                <a:moveTo>
                  <a:pt x="13940" y="18086"/>
                </a:moveTo>
                <a:lnTo>
                  <a:pt x="13940" y="18072"/>
                </a:lnTo>
                <a:cubicBezTo>
                  <a:pt x="13950" y="17309"/>
                  <a:pt x="14371" y="14916"/>
                  <a:pt x="18830" y="12738"/>
                </a:cubicBezTo>
                <a:cubicBezTo>
                  <a:pt x="19647" y="11854"/>
                  <a:pt x="20318" y="10647"/>
                  <a:pt x="21003" y="9254"/>
                </a:cubicBezTo>
                <a:cubicBezTo>
                  <a:pt x="21477" y="8291"/>
                  <a:pt x="21396" y="7469"/>
                  <a:pt x="21396" y="6300"/>
                </a:cubicBezTo>
                <a:cubicBezTo>
                  <a:pt x="21396" y="5435"/>
                  <a:pt x="21600" y="4048"/>
                  <a:pt x="21331" y="3286"/>
                </a:cubicBezTo>
                <a:cubicBezTo>
                  <a:pt x="20423" y="711"/>
                  <a:pt x="18134" y="0"/>
                  <a:pt x="15449" y="0"/>
                </a:cubicBezTo>
                <a:cubicBezTo>
                  <a:pt x="12763" y="0"/>
                  <a:pt x="10471" y="714"/>
                  <a:pt x="9566" y="3295"/>
                </a:cubicBezTo>
                <a:cubicBezTo>
                  <a:pt x="9299" y="4055"/>
                  <a:pt x="9503" y="5438"/>
                  <a:pt x="9503" y="6301"/>
                </a:cubicBezTo>
                <a:cubicBezTo>
                  <a:pt x="9503" y="7472"/>
                  <a:pt x="9424" y="8298"/>
                  <a:pt x="9899" y="9263"/>
                </a:cubicBezTo>
                <a:cubicBezTo>
                  <a:pt x="10724" y="10935"/>
                  <a:pt x="11507" y="12337"/>
                  <a:pt x="12555" y="13231"/>
                </a:cubicBezTo>
                <a:cubicBezTo>
                  <a:pt x="8478" y="13828"/>
                  <a:pt x="5723" y="15526"/>
                  <a:pt x="3864" y="16187"/>
                </a:cubicBezTo>
                <a:cubicBezTo>
                  <a:pt x="17" y="17556"/>
                  <a:pt x="0" y="19054"/>
                  <a:pt x="0" y="19054"/>
                </a:cubicBezTo>
                <a:lnTo>
                  <a:pt x="0" y="21600"/>
                </a:lnTo>
                <a:lnTo>
                  <a:pt x="13940" y="21598"/>
                </a:lnTo>
                <a:lnTo>
                  <a:pt x="13940" y="18086"/>
                </a:ln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2" name="形状">
            <a:extLst>
              <a:ext uri="{FF2B5EF4-FFF2-40B4-BE49-F238E27FC236}">
                <a16:creationId xmlns="" xmlns:a16="http://schemas.microsoft.com/office/drawing/2014/main" id="{1F5BA8F5-D5C4-3743-9212-613E8F51BDE4}"/>
              </a:ext>
            </a:extLst>
          </p:cNvPr>
          <p:cNvSpPr/>
          <p:nvPr/>
        </p:nvSpPr>
        <p:spPr>
          <a:xfrm>
            <a:off x="6396355" y="1330960"/>
            <a:ext cx="188595" cy="165100"/>
          </a:xfrm>
          <a:custGeom>
            <a:avLst/>
            <a:gdLst/>
            <a:ahLst/>
            <a:cxnLst>
              <a:cxn ang="0">
                <a:pos x="wd2" y="hd2"/>
              </a:cxn>
              <a:cxn ang="5400000">
                <a:pos x="wd2" y="hd2"/>
              </a:cxn>
              <a:cxn ang="10800000">
                <a:pos x="wd2" y="hd2"/>
              </a:cxn>
              <a:cxn ang="16200000">
                <a:pos x="wd2" y="hd2"/>
              </a:cxn>
            </a:cxnLst>
            <a:rect l="0" t="0" r="r" b="b"/>
            <a:pathLst>
              <a:path w="21600" h="21600" extrusionOk="0">
                <a:moveTo>
                  <a:pt x="18895" y="16181"/>
                </a:moveTo>
                <a:cubicBezTo>
                  <a:pt x="17590" y="15518"/>
                  <a:pt x="15654" y="13809"/>
                  <a:pt x="12789" y="13221"/>
                </a:cubicBezTo>
                <a:cubicBezTo>
                  <a:pt x="13522" y="12323"/>
                  <a:pt x="14076" y="10920"/>
                  <a:pt x="14647" y="9256"/>
                </a:cubicBezTo>
                <a:cubicBezTo>
                  <a:pt x="14978" y="8292"/>
                  <a:pt x="14921" y="7470"/>
                  <a:pt x="14921" y="6300"/>
                </a:cubicBezTo>
                <a:cubicBezTo>
                  <a:pt x="14921" y="5435"/>
                  <a:pt x="15063" y="4049"/>
                  <a:pt x="14876" y="3287"/>
                </a:cubicBezTo>
                <a:cubicBezTo>
                  <a:pt x="14244" y="711"/>
                  <a:pt x="12646" y="0"/>
                  <a:pt x="10774" y="0"/>
                </a:cubicBezTo>
                <a:cubicBezTo>
                  <a:pt x="8902" y="0"/>
                  <a:pt x="7302" y="714"/>
                  <a:pt x="6671" y="3294"/>
                </a:cubicBezTo>
                <a:cubicBezTo>
                  <a:pt x="6485" y="4055"/>
                  <a:pt x="6628" y="5438"/>
                  <a:pt x="6628" y="6300"/>
                </a:cubicBezTo>
                <a:cubicBezTo>
                  <a:pt x="6628" y="7474"/>
                  <a:pt x="6572" y="8297"/>
                  <a:pt x="6904" y="9263"/>
                </a:cubicBezTo>
                <a:cubicBezTo>
                  <a:pt x="7479" y="10935"/>
                  <a:pt x="8025" y="12336"/>
                  <a:pt x="8756" y="13231"/>
                </a:cubicBezTo>
                <a:cubicBezTo>
                  <a:pt x="5913" y="13829"/>
                  <a:pt x="3991" y="15526"/>
                  <a:pt x="2696" y="16187"/>
                </a:cubicBezTo>
                <a:cubicBezTo>
                  <a:pt x="13" y="17556"/>
                  <a:pt x="0" y="19054"/>
                  <a:pt x="0" y="19054"/>
                </a:cubicBezTo>
                <a:lnTo>
                  <a:pt x="0" y="21600"/>
                </a:lnTo>
                <a:lnTo>
                  <a:pt x="21600" y="21597"/>
                </a:lnTo>
                <a:lnTo>
                  <a:pt x="21600" y="19054"/>
                </a:lnTo>
                <a:cubicBezTo>
                  <a:pt x="21600" y="19054"/>
                  <a:pt x="21587" y="17551"/>
                  <a:pt x="18895" y="16181"/>
                </a:cubicBez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3" name="圆形">
            <a:extLst>
              <a:ext uri="{FF2B5EF4-FFF2-40B4-BE49-F238E27FC236}">
                <a16:creationId xmlns="" xmlns:a16="http://schemas.microsoft.com/office/drawing/2014/main" id="{AAAD4EBE-CF91-1B4D-A2F4-0CF82CF08BD8}"/>
              </a:ext>
            </a:extLst>
          </p:cNvPr>
          <p:cNvSpPr/>
          <p:nvPr/>
        </p:nvSpPr>
        <p:spPr>
          <a:xfrm>
            <a:off x="6491605" y="2352675"/>
            <a:ext cx="914400" cy="914400"/>
          </a:xfrm>
          <a:prstGeom prst="ellipse">
            <a:avLst/>
          </a:prstGeom>
          <a:solidFill>
            <a:srgbClr val="FFFFFF"/>
          </a:solidFill>
          <a:ln w="25400" cap="flat">
            <a:gradFill>
              <a:gsLst>
                <a:gs pos="0">
                  <a:srgbClr val="7BCDE6"/>
                </a:gs>
                <a:gs pos="100000">
                  <a:srgbClr val="3579F6"/>
                </a:gs>
              </a:gsLst>
              <a:lin ang="5400000" scaled="1"/>
            </a:gra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64" name="Drive">
            <a:extLst>
              <a:ext uri="{FF2B5EF4-FFF2-40B4-BE49-F238E27FC236}">
                <a16:creationId xmlns="" xmlns:a16="http://schemas.microsoft.com/office/drawing/2014/main" id="{AB3D2536-5A01-754F-BC31-260211019A4C}"/>
              </a:ext>
            </a:extLst>
          </p:cNvPr>
          <p:cNvSpPr/>
          <p:nvPr/>
        </p:nvSpPr>
        <p:spPr>
          <a:xfrm>
            <a:off x="6491605" y="2846070"/>
            <a:ext cx="914400" cy="461663"/>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4E5663"/>
                </a:solidFill>
                <a:uFill>
                  <a:solidFill>
                    <a:srgbClr val="4E5663"/>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3579F6"/>
                </a:solidFill>
                <a:latin typeface="Microsoft YaHei" panose="020B0503020204020204" pitchFamily="34" charset="-122"/>
                <a:ea typeface="Microsoft YaHei" panose="020B0503020204020204" pitchFamily="34" charset="-122"/>
                <a:sym typeface="+mn-ea"/>
              </a:rPr>
              <a:t>系统响铃预警</a:t>
            </a:r>
            <a:endParaRPr sz="1200" b="1" dirty="0">
              <a:solidFill>
                <a:srgbClr val="3579F6"/>
              </a:solidFill>
              <a:uFill>
                <a:solidFill>
                  <a:srgbClr val="4E5663"/>
                </a:solidFill>
              </a:uFill>
              <a:latin typeface="Microsoft YaHei" panose="020B0503020204020204" pitchFamily="34" charset="-122"/>
              <a:ea typeface="Microsoft YaHei" panose="020B0503020204020204" pitchFamily="34" charset="-122"/>
            </a:endParaRPr>
          </a:p>
        </p:txBody>
      </p:sp>
      <p:sp>
        <p:nvSpPr>
          <p:cNvPr id="65" name="形状">
            <a:extLst>
              <a:ext uri="{FF2B5EF4-FFF2-40B4-BE49-F238E27FC236}">
                <a16:creationId xmlns="" xmlns:a16="http://schemas.microsoft.com/office/drawing/2014/main" id="{3DFBF9D3-4235-CA48-A8F1-48C7519E40AF}"/>
              </a:ext>
            </a:extLst>
          </p:cNvPr>
          <p:cNvSpPr/>
          <p:nvPr/>
        </p:nvSpPr>
        <p:spPr>
          <a:xfrm>
            <a:off x="6777990" y="2620010"/>
            <a:ext cx="341630" cy="140335"/>
          </a:xfrm>
          <a:custGeom>
            <a:avLst/>
            <a:gdLst/>
            <a:ahLst/>
            <a:cxnLst>
              <a:cxn ang="0">
                <a:pos x="wd2" y="hd2"/>
              </a:cxn>
              <a:cxn ang="5400000">
                <a:pos x="wd2" y="hd2"/>
              </a:cxn>
              <a:cxn ang="10800000">
                <a:pos x="wd2" y="hd2"/>
              </a:cxn>
              <a:cxn ang="16200000">
                <a:pos x="wd2" y="hd2"/>
              </a:cxn>
            </a:cxnLst>
            <a:rect l="0" t="0" r="r" b="b"/>
            <a:pathLst>
              <a:path w="21600" h="21600" extrusionOk="0">
                <a:moveTo>
                  <a:pt x="19872" y="8288"/>
                </a:moveTo>
                <a:lnTo>
                  <a:pt x="18950" y="8288"/>
                </a:lnTo>
                <a:cubicBezTo>
                  <a:pt x="18337" y="5361"/>
                  <a:pt x="16769" y="0"/>
                  <a:pt x="16272" y="0"/>
                </a:cubicBezTo>
                <a:lnTo>
                  <a:pt x="8628" y="0"/>
                </a:lnTo>
                <a:cubicBezTo>
                  <a:pt x="8131" y="0"/>
                  <a:pt x="5990" y="5361"/>
                  <a:pt x="5146" y="8288"/>
                </a:cubicBezTo>
                <a:lnTo>
                  <a:pt x="4128" y="8288"/>
                </a:lnTo>
                <a:cubicBezTo>
                  <a:pt x="3505" y="8288"/>
                  <a:pt x="0" y="8700"/>
                  <a:pt x="0" y="12439"/>
                </a:cubicBezTo>
                <a:lnTo>
                  <a:pt x="0" y="18890"/>
                </a:lnTo>
                <a:cubicBezTo>
                  <a:pt x="0" y="20113"/>
                  <a:pt x="339" y="21134"/>
                  <a:pt x="802" y="21472"/>
                </a:cubicBezTo>
                <a:cubicBezTo>
                  <a:pt x="820" y="17204"/>
                  <a:pt x="2270" y="13745"/>
                  <a:pt x="4051" y="13745"/>
                </a:cubicBezTo>
                <a:cubicBezTo>
                  <a:pt x="5843" y="13745"/>
                  <a:pt x="7300" y="17247"/>
                  <a:pt x="7300" y="21552"/>
                </a:cubicBezTo>
                <a:cubicBezTo>
                  <a:pt x="7300" y="21569"/>
                  <a:pt x="7299" y="21584"/>
                  <a:pt x="7299" y="21600"/>
                </a:cubicBezTo>
                <a:lnTo>
                  <a:pt x="14201" y="21600"/>
                </a:lnTo>
                <a:cubicBezTo>
                  <a:pt x="14201" y="21584"/>
                  <a:pt x="14200" y="21568"/>
                  <a:pt x="14200" y="21552"/>
                </a:cubicBezTo>
                <a:cubicBezTo>
                  <a:pt x="14200" y="17247"/>
                  <a:pt x="15658" y="13745"/>
                  <a:pt x="17450" y="13745"/>
                </a:cubicBezTo>
                <a:cubicBezTo>
                  <a:pt x="19241" y="13745"/>
                  <a:pt x="20698" y="17243"/>
                  <a:pt x="20700" y="21545"/>
                </a:cubicBezTo>
                <a:cubicBezTo>
                  <a:pt x="21214" y="21289"/>
                  <a:pt x="21600" y="20199"/>
                  <a:pt x="21600" y="18889"/>
                </a:cubicBezTo>
                <a:lnTo>
                  <a:pt x="21600" y="11718"/>
                </a:lnTo>
                <a:cubicBezTo>
                  <a:pt x="21600" y="10222"/>
                  <a:pt x="20495" y="8288"/>
                  <a:pt x="19872" y="8288"/>
                </a:cubicBezTo>
                <a:close/>
                <a:moveTo>
                  <a:pt x="15715" y="2222"/>
                </a:moveTo>
                <a:cubicBezTo>
                  <a:pt x="16112" y="2222"/>
                  <a:pt x="16650" y="4767"/>
                  <a:pt x="17475" y="7799"/>
                </a:cubicBezTo>
                <a:lnTo>
                  <a:pt x="13060" y="7799"/>
                </a:lnTo>
                <a:lnTo>
                  <a:pt x="13056" y="2222"/>
                </a:lnTo>
                <a:lnTo>
                  <a:pt x="15715" y="2222"/>
                </a:lnTo>
                <a:close/>
                <a:moveTo>
                  <a:pt x="9225" y="2222"/>
                </a:moveTo>
                <a:lnTo>
                  <a:pt x="11700" y="2222"/>
                </a:lnTo>
                <a:lnTo>
                  <a:pt x="11700" y="7799"/>
                </a:lnTo>
                <a:lnTo>
                  <a:pt x="6961" y="7799"/>
                </a:lnTo>
                <a:cubicBezTo>
                  <a:pt x="7957" y="4930"/>
                  <a:pt x="8827" y="2222"/>
                  <a:pt x="9225" y="2222"/>
                </a:cubicBez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6" name="圆形">
            <a:extLst>
              <a:ext uri="{FF2B5EF4-FFF2-40B4-BE49-F238E27FC236}">
                <a16:creationId xmlns="" xmlns:a16="http://schemas.microsoft.com/office/drawing/2014/main" id="{9BAE04EF-EBF3-D549-9A47-B178F7D8AA25}"/>
              </a:ext>
            </a:extLst>
          </p:cNvPr>
          <p:cNvSpPr/>
          <p:nvPr/>
        </p:nvSpPr>
        <p:spPr>
          <a:xfrm>
            <a:off x="6806565" y="2727960"/>
            <a:ext cx="64770" cy="64135"/>
          </a:xfrm>
          <a:prstGeom prst="ellipse">
            <a:avLst/>
          </a:pr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7" name="圆形">
            <a:extLst>
              <a:ext uri="{FF2B5EF4-FFF2-40B4-BE49-F238E27FC236}">
                <a16:creationId xmlns="" xmlns:a16="http://schemas.microsoft.com/office/drawing/2014/main" id="{4CC69F8C-A7C3-EC45-86EE-96E3C73E102A}"/>
              </a:ext>
            </a:extLst>
          </p:cNvPr>
          <p:cNvSpPr/>
          <p:nvPr/>
        </p:nvSpPr>
        <p:spPr>
          <a:xfrm>
            <a:off x="7019925" y="2727960"/>
            <a:ext cx="64770" cy="64135"/>
          </a:xfrm>
          <a:prstGeom prst="ellipse">
            <a:avLst/>
          </a:pr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68" name="圆形">
            <a:extLst>
              <a:ext uri="{FF2B5EF4-FFF2-40B4-BE49-F238E27FC236}">
                <a16:creationId xmlns="" xmlns:a16="http://schemas.microsoft.com/office/drawing/2014/main" id="{6F54FC77-46C5-EA47-9343-2EEB33B3AD3E}"/>
              </a:ext>
            </a:extLst>
          </p:cNvPr>
          <p:cNvSpPr/>
          <p:nvPr/>
        </p:nvSpPr>
        <p:spPr>
          <a:xfrm>
            <a:off x="6034405" y="3603625"/>
            <a:ext cx="914400" cy="914400"/>
          </a:xfrm>
          <a:prstGeom prst="ellipse">
            <a:avLst/>
          </a:prstGeom>
          <a:solidFill>
            <a:srgbClr val="FFFFFF"/>
          </a:solidFill>
          <a:ln w="25400" cap="flat">
            <a:gradFill>
              <a:gsLst>
                <a:gs pos="0">
                  <a:srgbClr val="7BCDE6"/>
                </a:gs>
                <a:gs pos="100000">
                  <a:srgbClr val="3579F6"/>
                </a:gs>
              </a:gsLst>
              <a:lin ang="5400000" scaled="1"/>
            </a:gra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69" name="Evaluate">
            <a:extLst>
              <a:ext uri="{FF2B5EF4-FFF2-40B4-BE49-F238E27FC236}">
                <a16:creationId xmlns="" xmlns:a16="http://schemas.microsoft.com/office/drawing/2014/main" id="{5639A101-88F0-1540-A35A-A6B0922380DF}"/>
              </a:ext>
            </a:extLst>
          </p:cNvPr>
          <p:cNvSpPr/>
          <p:nvPr/>
        </p:nvSpPr>
        <p:spPr>
          <a:xfrm>
            <a:off x="6034405" y="4097020"/>
            <a:ext cx="914400" cy="461663"/>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4E5663"/>
                </a:solidFill>
                <a:uFill>
                  <a:solidFill>
                    <a:srgbClr val="4E5663"/>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3579F6"/>
                </a:solidFill>
                <a:uFill>
                  <a:solidFill>
                    <a:srgbClr val="A6A6A6"/>
                  </a:solidFill>
                </a:uFill>
                <a:latin typeface="Microsoft YaHei" panose="020B0503020204020204" pitchFamily="34" charset="-122"/>
                <a:ea typeface="Microsoft YaHei" panose="020B0503020204020204" pitchFamily="34" charset="-122"/>
                <a:sym typeface="+mn-ea"/>
              </a:rPr>
              <a:t>危险行为数据上传</a:t>
            </a:r>
            <a:endParaRPr sz="1200" b="1" dirty="0">
              <a:solidFill>
                <a:srgbClr val="3579F6"/>
              </a:solidFill>
              <a:uFill>
                <a:solidFill>
                  <a:srgbClr val="4E5663"/>
                </a:solidFill>
              </a:uFill>
              <a:latin typeface="Microsoft YaHei" panose="020B0503020204020204" pitchFamily="34" charset="-122"/>
              <a:ea typeface="Microsoft YaHei" panose="020B0503020204020204" pitchFamily="34" charset="-122"/>
            </a:endParaRPr>
          </a:p>
        </p:txBody>
      </p:sp>
      <p:sp>
        <p:nvSpPr>
          <p:cNvPr id="70" name="形状">
            <a:extLst>
              <a:ext uri="{FF2B5EF4-FFF2-40B4-BE49-F238E27FC236}">
                <a16:creationId xmlns="" xmlns:a16="http://schemas.microsoft.com/office/drawing/2014/main" id="{478A8A16-EDB0-0D4B-892B-3986C56D6125}"/>
              </a:ext>
            </a:extLst>
          </p:cNvPr>
          <p:cNvSpPr/>
          <p:nvPr/>
        </p:nvSpPr>
        <p:spPr>
          <a:xfrm>
            <a:off x="6351270" y="3967480"/>
            <a:ext cx="282575" cy="99060"/>
          </a:xfrm>
          <a:custGeom>
            <a:avLst/>
            <a:gdLst/>
            <a:ahLst/>
            <a:cxnLst>
              <a:cxn ang="0">
                <a:pos x="wd2" y="hd2"/>
              </a:cxn>
              <a:cxn ang="5400000">
                <a:pos x="wd2" y="hd2"/>
              </a:cxn>
              <a:cxn ang="10800000">
                <a:pos x="wd2" y="hd2"/>
              </a:cxn>
              <a:cxn ang="16200000">
                <a:pos x="wd2" y="hd2"/>
              </a:cxn>
            </a:cxnLst>
            <a:rect l="0" t="0" r="r" b="b"/>
            <a:pathLst>
              <a:path w="21600" h="21600" extrusionOk="0">
                <a:moveTo>
                  <a:pt x="13057" y="3767"/>
                </a:moveTo>
                <a:lnTo>
                  <a:pt x="13057" y="6344"/>
                </a:lnTo>
                <a:lnTo>
                  <a:pt x="8537" y="6344"/>
                </a:lnTo>
                <a:lnTo>
                  <a:pt x="8537" y="0"/>
                </a:lnTo>
                <a:lnTo>
                  <a:pt x="0" y="0"/>
                </a:lnTo>
                <a:lnTo>
                  <a:pt x="0" y="18508"/>
                </a:lnTo>
                <a:cubicBezTo>
                  <a:pt x="0" y="20208"/>
                  <a:pt x="486" y="21600"/>
                  <a:pt x="1080" y="21600"/>
                </a:cubicBezTo>
                <a:lnTo>
                  <a:pt x="20520" y="21600"/>
                </a:lnTo>
                <a:cubicBezTo>
                  <a:pt x="21114" y="21600"/>
                  <a:pt x="21600" y="20209"/>
                  <a:pt x="21600" y="18508"/>
                </a:cubicBezTo>
                <a:lnTo>
                  <a:pt x="21600" y="0"/>
                </a:lnTo>
                <a:lnTo>
                  <a:pt x="13058" y="0"/>
                </a:lnTo>
                <a:lnTo>
                  <a:pt x="13058" y="3767"/>
                </a:lnTo>
                <a:lnTo>
                  <a:pt x="13057" y="3767"/>
                </a:ln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71" name="形状">
            <a:extLst>
              <a:ext uri="{FF2B5EF4-FFF2-40B4-BE49-F238E27FC236}">
                <a16:creationId xmlns="" xmlns:a16="http://schemas.microsoft.com/office/drawing/2014/main" id="{2CD81584-83BC-3B4A-8CB8-0C14294491E0}"/>
              </a:ext>
            </a:extLst>
          </p:cNvPr>
          <p:cNvSpPr/>
          <p:nvPr/>
        </p:nvSpPr>
        <p:spPr>
          <a:xfrm>
            <a:off x="6351270" y="3841750"/>
            <a:ext cx="282575" cy="108585"/>
          </a:xfrm>
          <a:custGeom>
            <a:avLst/>
            <a:gdLst/>
            <a:ahLst/>
            <a:cxnLst>
              <a:cxn ang="0">
                <a:pos x="wd2" y="hd2"/>
              </a:cxn>
              <a:cxn ang="5400000">
                <a:pos x="wd2" y="hd2"/>
              </a:cxn>
              <a:cxn ang="10800000">
                <a:pos x="wd2" y="hd2"/>
              </a:cxn>
              <a:cxn ang="16200000">
                <a:pos x="wd2" y="hd2"/>
              </a:cxn>
            </a:cxnLst>
            <a:rect l="0" t="0" r="r" b="b"/>
            <a:pathLst>
              <a:path w="21600" h="21600" extrusionOk="0">
                <a:moveTo>
                  <a:pt x="8537" y="19498"/>
                </a:moveTo>
                <a:lnTo>
                  <a:pt x="8537" y="17154"/>
                </a:lnTo>
                <a:lnTo>
                  <a:pt x="13058" y="17154"/>
                </a:lnTo>
                <a:lnTo>
                  <a:pt x="13058" y="21600"/>
                </a:lnTo>
                <a:lnTo>
                  <a:pt x="21600" y="21600"/>
                </a:lnTo>
                <a:lnTo>
                  <a:pt x="21600" y="12207"/>
                </a:lnTo>
                <a:cubicBezTo>
                  <a:pt x="21600" y="10661"/>
                  <a:pt x="21114" y="9394"/>
                  <a:pt x="20520" y="9394"/>
                </a:cubicBezTo>
                <a:lnTo>
                  <a:pt x="14850" y="9394"/>
                </a:lnTo>
                <a:lnTo>
                  <a:pt x="14850" y="2813"/>
                </a:lnTo>
                <a:cubicBezTo>
                  <a:pt x="14850" y="1267"/>
                  <a:pt x="14364" y="0"/>
                  <a:pt x="13770" y="0"/>
                </a:cubicBezTo>
                <a:lnTo>
                  <a:pt x="7830" y="0"/>
                </a:lnTo>
                <a:cubicBezTo>
                  <a:pt x="7236" y="0"/>
                  <a:pt x="6750" y="1266"/>
                  <a:pt x="6750" y="2813"/>
                </a:cubicBezTo>
                <a:lnTo>
                  <a:pt x="6750" y="9394"/>
                </a:lnTo>
                <a:lnTo>
                  <a:pt x="1080" y="9394"/>
                </a:lnTo>
                <a:cubicBezTo>
                  <a:pt x="486" y="9394"/>
                  <a:pt x="0" y="10660"/>
                  <a:pt x="0" y="12207"/>
                </a:cubicBezTo>
                <a:lnTo>
                  <a:pt x="0" y="21600"/>
                </a:lnTo>
                <a:lnTo>
                  <a:pt x="8537" y="21600"/>
                </a:lnTo>
                <a:lnTo>
                  <a:pt x="8537" y="19498"/>
                </a:lnTo>
                <a:close/>
                <a:moveTo>
                  <a:pt x="8550" y="6721"/>
                </a:moveTo>
                <a:cubicBezTo>
                  <a:pt x="8550" y="5174"/>
                  <a:pt x="9036" y="3908"/>
                  <a:pt x="9630" y="3908"/>
                </a:cubicBezTo>
                <a:lnTo>
                  <a:pt x="11970" y="3908"/>
                </a:lnTo>
                <a:cubicBezTo>
                  <a:pt x="12564" y="3908"/>
                  <a:pt x="13050" y="5173"/>
                  <a:pt x="13050" y="6721"/>
                </a:cubicBezTo>
                <a:lnTo>
                  <a:pt x="13050" y="9395"/>
                </a:lnTo>
                <a:lnTo>
                  <a:pt x="8550" y="9395"/>
                </a:lnTo>
                <a:lnTo>
                  <a:pt x="8550" y="6721"/>
                </a:lnTo>
                <a:close/>
              </a:path>
            </a:pathLst>
          </a:cu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72" name="正方形">
            <a:extLst>
              <a:ext uri="{FF2B5EF4-FFF2-40B4-BE49-F238E27FC236}">
                <a16:creationId xmlns="" xmlns:a16="http://schemas.microsoft.com/office/drawing/2014/main" id="{F1C3E65E-85FC-B44B-8A3E-77CD2A29A548}"/>
              </a:ext>
            </a:extLst>
          </p:cNvPr>
          <p:cNvSpPr/>
          <p:nvPr/>
        </p:nvSpPr>
        <p:spPr>
          <a:xfrm>
            <a:off x="6477000" y="3940175"/>
            <a:ext cx="35560" cy="44450"/>
          </a:xfrm>
          <a:prstGeom prst="rect">
            <a:avLst/>
          </a:prstGeom>
          <a:gradFill>
            <a:gsLst>
              <a:gs pos="0">
                <a:srgbClr val="7BCDE6"/>
              </a:gs>
              <a:gs pos="100000">
                <a:srgbClr val="3579F6"/>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73" name="双箭头">
            <a:extLst>
              <a:ext uri="{FF2B5EF4-FFF2-40B4-BE49-F238E27FC236}">
                <a16:creationId xmlns="" xmlns:a16="http://schemas.microsoft.com/office/drawing/2014/main" id="{07F6058F-29ED-C046-B48A-08628A452547}"/>
              </a:ext>
            </a:extLst>
          </p:cNvPr>
          <p:cNvSpPr/>
          <p:nvPr/>
        </p:nvSpPr>
        <p:spPr>
          <a:xfrm flipH="1">
            <a:off x="2780138" y="2766009"/>
            <a:ext cx="527051"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74" name="双箭头">
            <a:extLst>
              <a:ext uri="{FF2B5EF4-FFF2-40B4-BE49-F238E27FC236}">
                <a16:creationId xmlns="" xmlns:a16="http://schemas.microsoft.com/office/drawing/2014/main" id="{72B9706D-A033-E04A-96C4-5E3B97B033BD}"/>
              </a:ext>
            </a:extLst>
          </p:cNvPr>
          <p:cNvSpPr/>
          <p:nvPr/>
        </p:nvSpPr>
        <p:spPr>
          <a:xfrm rot="2700000" flipH="1">
            <a:off x="2901461" y="2115957"/>
            <a:ext cx="607012"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75" name="双箭头">
            <a:extLst>
              <a:ext uri="{FF2B5EF4-FFF2-40B4-BE49-F238E27FC236}">
                <a16:creationId xmlns="" xmlns:a16="http://schemas.microsoft.com/office/drawing/2014/main" id="{7D93646E-5080-ED46-A437-38A19AE8DA8A}"/>
              </a:ext>
            </a:extLst>
          </p:cNvPr>
          <p:cNvSpPr/>
          <p:nvPr/>
        </p:nvSpPr>
        <p:spPr>
          <a:xfrm rot="8100000">
            <a:off x="2901461" y="3363109"/>
            <a:ext cx="607012"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76" name="双箭头">
            <a:extLst>
              <a:ext uri="{FF2B5EF4-FFF2-40B4-BE49-F238E27FC236}">
                <a16:creationId xmlns="" xmlns:a16="http://schemas.microsoft.com/office/drawing/2014/main" id="{22998C9F-3DCA-C74D-A065-2C8CD2189E96}"/>
              </a:ext>
            </a:extLst>
          </p:cNvPr>
          <p:cNvSpPr/>
          <p:nvPr/>
        </p:nvSpPr>
        <p:spPr>
          <a:xfrm>
            <a:off x="4406808" y="2766010"/>
            <a:ext cx="325434" cy="159922"/>
          </a:xfrm>
          <a:prstGeom prst="leftRightArrow">
            <a:avLst>
              <a:gd name="adj1" fmla="val 50000"/>
              <a:gd name="adj2" fmla="val 50000"/>
            </a:avLst>
          </a:prstGeom>
          <a:solidFill>
            <a:srgbClr val="BFBFBF"/>
          </a:solidFill>
          <a:ln w="12700">
            <a:miter lim="400000"/>
          </a:ln>
        </p:spPr>
        <p:txBody>
          <a:bodyPr lIns="45719" rIns="45719" anchor="ctr"/>
          <a:lstStyle/>
          <a:p>
            <a:pPr algn="ctr"/>
            <a:endParaRPr sz="1200" b="1">
              <a:latin typeface="Microsoft YaHei" panose="020B0503020204020204" pitchFamily="34" charset="-122"/>
              <a:ea typeface="Microsoft YaHei" panose="020B0503020204020204" pitchFamily="34" charset="-122"/>
            </a:endParaRPr>
          </a:p>
        </p:txBody>
      </p:sp>
      <p:sp>
        <p:nvSpPr>
          <p:cNvPr id="77" name="圆形">
            <a:extLst>
              <a:ext uri="{FF2B5EF4-FFF2-40B4-BE49-F238E27FC236}">
                <a16:creationId xmlns="" xmlns:a16="http://schemas.microsoft.com/office/drawing/2014/main" id="{7CCB1E8A-5878-F742-AFD2-A38285115E72}"/>
              </a:ext>
            </a:extLst>
          </p:cNvPr>
          <p:cNvSpPr/>
          <p:nvPr/>
        </p:nvSpPr>
        <p:spPr>
          <a:xfrm>
            <a:off x="3399155" y="2352675"/>
            <a:ext cx="914400" cy="914400"/>
          </a:xfrm>
          <a:prstGeom prst="ellipse">
            <a:avLst/>
          </a:pr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78" name="DESIGN">
            <a:extLst>
              <a:ext uri="{FF2B5EF4-FFF2-40B4-BE49-F238E27FC236}">
                <a16:creationId xmlns="" xmlns:a16="http://schemas.microsoft.com/office/drawing/2014/main" id="{EBB84AE4-B848-E742-BFD0-C406F5A8332F}"/>
              </a:ext>
            </a:extLst>
          </p:cNvPr>
          <p:cNvSpPr/>
          <p:nvPr/>
        </p:nvSpPr>
        <p:spPr>
          <a:xfrm>
            <a:off x="3399155" y="2846070"/>
            <a:ext cx="914400" cy="276997"/>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FFFFFF"/>
                </a:solidFill>
                <a:uFill>
                  <a:solidFill>
                    <a:srgbClr val="FFFFFF"/>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FFFFFF"/>
                </a:solidFill>
                <a:uFill>
                  <a:solidFill>
                    <a:srgbClr val="FFFFFF"/>
                  </a:solidFill>
                </a:uFill>
                <a:latin typeface="Microsoft YaHei" panose="020B0503020204020204" pitchFamily="34" charset="-122"/>
                <a:ea typeface="Microsoft YaHei" panose="020B0503020204020204" pitchFamily="34" charset="-122"/>
              </a:rPr>
              <a:t>危险驾驶</a:t>
            </a:r>
            <a:endParaRPr lang="zh-CN" sz="1200" b="1" dirty="0">
              <a:solidFill>
                <a:srgbClr val="FFFFFF"/>
              </a:solidFill>
              <a:uFill>
                <a:solidFill>
                  <a:srgbClr val="FFFFFF"/>
                </a:solidFill>
              </a:uFill>
              <a:latin typeface="Microsoft YaHei" panose="020B0503020204020204" pitchFamily="34" charset="-122"/>
              <a:ea typeface="Microsoft YaHei" panose="020B0503020204020204" pitchFamily="34" charset="-122"/>
            </a:endParaRPr>
          </a:p>
        </p:txBody>
      </p:sp>
      <p:sp>
        <p:nvSpPr>
          <p:cNvPr id="79" name="形状">
            <a:extLst>
              <a:ext uri="{FF2B5EF4-FFF2-40B4-BE49-F238E27FC236}">
                <a16:creationId xmlns="" xmlns:a16="http://schemas.microsoft.com/office/drawing/2014/main" id="{6838542F-BD22-C64E-BB93-76313B81130D}"/>
              </a:ext>
            </a:extLst>
          </p:cNvPr>
          <p:cNvSpPr/>
          <p:nvPr/>
        </p:nvSpPr>
        <p:spPr>
          <a:xfrm>
            <a:off x="3730625" y="2602865"/>
            <a:ext cx="210820" cy="210820"/>
          </a:xfrm>
          <a:custGeom>
            <a:avLst/>
            <a:gdLst/>
            <a:ahLst/>
            <a:cxnLst>
              <a:cxn ang="0">
                <a:pos x="wd2" y="hd2"/>
              </a:cxn>
              <a:cxn ang="5400000">
                <a:pos x="wd2" y="hd2"/>
              </a:cxn>
              <a:cxn ang="10800000">
                <a:pos x="wd2" y="hd2"/>
              </a:cxn>
              <a:cxn ang="16200000">
                <a:pos x="wd2" y="hd2"/>
              </a:cxn>
            </a:cxnLst>
            <a:rect l="0" t="0" r="r" b="b"/>
            <a:pathLst>
              <a:path w="21600" h="21600" extrusionOk="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path>
            </a:pathLst>
          </a:custGeom>
          <a:solidFill>
            <a:srgbClr val="FFFFFF"/>
          </a:soli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80" name="形状">
            <a:extLst>
              <a:ext uri="{FF2B5EF4-FFF2-40B4-BE49-F238E27FC236}">
                <a16:creationId xmlns="" xmlns:a16="http://schemas.microsoft.com/office/drawing/2014/main" id="{61F63CFF-489B-8545-B0C4-9FD11DF90CF8}"/>
              </a:ext>
            </a:extLst>
          </p:cNvPr>
          <p:cNvSpPr/>
          <p:nvPr/>
        </p:nvSpPr>
        <p:spPr>
          <a:xfrm>
            <a:off x="3910330" y="2556510"/>
            <a:ext cx="77470" cy="77470"/>
          </a:xfrm>
          <a:custGeom>
            <a:avLst/>
            <a:gdLst/>
            <a:ahLst/>
            <a:cxnLst>
              <a:cxn ang="0">
                <a:pos x="wd2" y="hd2"/>
              </a:cxn>
              <a:cxn ang="5400000">
                <a:pos x="wd2" y="hd2"/>
              </a:cxn>
              <a:cxn ang="10800000">
                <a:pos x="wd2" y="hd2"/>
              </a:cxn>
              <a:cxn ang="16200000">
                <a:pos x="wd2" y="hd2"/>
              </a:cxn>
            </a:cxnLst>
            <a:rect l="0" t="0" r="r" b="b"/>
            <a:pathLst>
              <a:path w="21600" h="21600" extrusionOk="0">
                <a:moveTo>
                  <a:pt x="0" y="8577"/>
                </a:moveTo>
                <a:lnTo>
                  <a:pt x="8574" y="0"/>
                </a:lnTo>
                <a:lnTo>
                  <a:pt x="21600" y="13023"/>
                </a:lnTo>
                <a:lnTo>
                  <a:pt x="13026" y="21600"/>
                </a:lnTo>
                <a:lnTo>
                  <a:pt x="0" y="8577"/>
                </a:lnTo>
                <a:close/>
              </a:path>
            </a:pathLst>
          </a:custGeom>
          <a:solidFill>
            <a:srgbClr val="FFFFFF"/>
          </a:soli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81" name="圆形">
            <a:extLst>
              <a:ext uri="{FF2B5EF4-FFF2-40B4-BE49-F238E27FC236}">
                <a16:creationId xmlns="" xmlns:a16="http://schemas.microsoft.com/office/drawing/2014/main" id="{705F4B0B-43DE-9B4E-90FE-731378EF48AF}"/>
              </a:ext>
            </a:extLst>
          </p:cNvPr>
          <p:cNvSpPr/>
          <p:nvPr/>
        </p:nvSpPr>
        <p:spPr>
          <a:xfrm flipH="1">
            <a:off x="2141855" y="3603625"/>
            <a:ext cx="914400" cy="914400"/>
          </a:xfrm>
          <a:prstGeom prst="ellipse">
            <a:avLst/>
          </a:prstGeom>
          <a:solidFill>
            <a:srgbClr val="FFFFFF"/>
          </a:solidFill>
          <a:ln w="25400" cap="flat">
            <a:solidFill>
              <a:srgbClr val="FFC000"/>
            </a:soli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82" name="Evaluate">
            <a:extLst>
              <a:ext uri="{FF2B5EF4-FFF2-40B4-BE49-F238E27FC236}">
                <a16:creationId xmlns="" xmlns:a16="http://schemas.microsoft.com/office/drawing/2014/main" id="{799D0CFA-A1EC-C54C-9300-E04B063A11C7}"/>
              </a:ext>
            </a:extLst>
          </p:cNvPr>
          <p:cNvSpPr/>
          <p:nvPr/>
        </p:nvSpPr>
        <p:spPr>
          <a:xfrm>
            <a:off x="2141855" y="4097020"/>
            <a:ext cx="914400" cy="276997"/>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E7535F"/>
                </a:solidFill>
                <a:uFill>
                  <a:solidFill>
                    <a:srgbClr val="E7535F"/>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FFC000"/>
                </a:solidFill>
                <a:latin typeface="Microsoft YaHei" panose="020B0503020204020204" pitchFamily="34" charset="-122"/>
                <a:ea typeface="Microsoft YaHei" panose="020B0503020204020204" pitchFamily="34" charset="-122"/>
                <a:sym typeface="+mn-ea"/>
              </a:rPr>
              <a:t>情绪检测</a:t>
            </a:r>
            <a:endParaRPr sz="1200" b="1" dirty="0">
              <a:solidFill>
                <a:srgbClr val="FFC000"/>
              </a:solidFill>
              <a:uFill>
                <a:solidFill>
                  <a:srgbClr val="E7535F"/>
                </a:solidFill>
              </a:uFill>
              <a:latin typeface="Microsoft YaHei" panose="020B0503020204020204" pitchFamily="34" charset="-122"/>
              <a:ea typeface="Microsoft YaHei" panose="020B0503020204020204" pitchFamily="34" charset="-122"/>
            </a:endParaRPr>
          </a:p>
        </p:txBody>
      </p:sp>
      <p:sp>
        <p:nvSpPr>
          <p:cNvPr id="83" name="形状">
            <a:extLst>
              <a:ext uri="{FF2B5EF4-FFF2-40B4-BE49-F238E27FC236}">
                <a16:creationId xmlns="" xmlns:a16="http://schemas.microsoft.com/office/drawing/2014/main" id="{91C1D4D5-DED2-A943-93D6-B1FF74021FCC}"/>
              </a:ext>
            </a:extLst>
          </p:cNvPr>
          <p:cNvSpPr/>
          <p:nvPr/>
        </p:nvSpPr>
        <p:spPr>
          <a:xfrm>
            <a:off x="2559050" y="3816985"/>
            <a:ext cx="186690" cy="196850"/>
          </a:xfrm>
          <a:custGeom>
            <a:avLst/>
            <a:gdLst/>
            <a:ahLst/>
            <a:cxnLst>
              <a:cxn ang="0">
                <a:pos x="wd2" y="hd2"/>
              </a:cxn>
              <a:cxn ang="5400000">
                <a:pos x="wd2" y="hd2"/>
              </a:cxn>
              <a:cxn ang="10800000">
                <a:pos x="wd2" y="hd2"/>
              </a:cxn>
              <a:cxn ang="16200000">
                <a:pos x="wd2" y="hd2"/>
              </a:cxn>
            </a:cxnLst>
            <a:rect l="0" t="0" r="r" b="b"/>
            <a:pathLst>
              <a:path w="21039" h="20606" extrusionOk="0">
                <a:moveTo>
                  <a:pt x="20987" y="10157"/>
                </a:moveTo>
                <a:cubicBezTo>
                  <a:pt x="21600" y="5281"/>
                  <a:pt x="16771" y="773"/>
                  <a:pt x="10201" y="88"/>
                </a:cubicBezTo>
                <a:cubicBezTo>
                  <a:pt x="6178" y="-332"/>
                  <a:pt x="2437" y="782"/>
                  <a:pt x="0" y="2826"/>
                </a:cubicBezTo>
                <a:cubicBezTo>
                  <a:pt x="547" y="2777"/>
                  <a:pt x="1097" y="2748"/>
                  <a:pt x="1641" y="2748"/>
                </a:cubicBezTo>
                <a:cubicBezTo>
                  <a:pt x="4904" y="2748"/>
                  <a:pt x="8033" y="3641"/>
                  <a:pt x="10451" y="5264"/>
                </a:cubicBezTo>
                <a:cubicBezTo>
                  <a:pt x="13013" y="6984"/>
                  <a:pt x="14608" y="9400"/>
                  <a:pt x="14942" y="12067"/>
                </a:cubicBezTo>
                <a:cubicBezTo>
                  <a:pt x="15241" y="14439"/>
                  <a:pt x="14503" y="16856"/>
                  <a:pt x="12867" y="18912"/>
                </a:cubicBezTo>
                <a:cubicBezTo>
                  <a:pt x="16239" y="21268"/>
                  <a:pt x="19327" y="20635"/>
                  <a:pt x="18610" y="20131"/>
                </a:cubicBezTo>
                <a:cubicBezTo>
                  <a:pt x="16607" y="18721"/>
                  <a:pt x="16181" y="17345"/>
                  <a:pt x="16307" y="16265"/>
                </a:cubicBezTo>
                <a:cubicBezTo>
                  <a:pt x="18883" y="14899"/>
                  <a:pt x="20664" y="12734"/>
                  <a:pt x="20987" y="10157"/>
                </a:cubicBez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84" name="形状">
            <a:extLst>
              <a:ext uri="{FF2B5EF4-FFF2-40B4-BE49-F238E27FC236}">
                <a16:creationId xmlns="" xmlns:a16="http://schemas.microsoft.com/office/drawing/2014/main" id="{B4B8444E-26FD-A648-B74A-6E73C2D0B5F5}"/>
              </a:ext>
            </a:extLst>
          </p:cNvPr>
          <p:cNvSpPr/>
          <p:nvPr/>
        </p:nvSpPr>
        <p:spPr>
          <a:xfrm>
            <a:off x="2461260" y="3860165"/>
            <a:ext cx="212090" cy="196850"/>
          </a:xfrm>
          <a:custGeom>
            <a:avLst/>
            <a:gdLst/>
            <a:ahLst/>
            <a:cxnLst>
              <a:cxn ang="0">
                <a:pos x="wd2" y="hd2"/>
              </a:cxn>
              <a:cxn ang="5400000">
                <a:pos x="wd2" y="hd2"/>
              </a:cxn>
              <a:cxn ang="10800000">
                <a:pos x="wd2" y="hd2"/>
              </a:cxn>
              <a:cxn ang="16200000">
                <a:pos x="wd2" y="hd2"/>
              </a:cxn>
            </a:cxnLst>
            <a:rect l="0" t="0" r="r" b="b"/>
            <a:pathLst>
              <a:path w="20633" h="21600" extrusionOk="0">
                <a:moveTo>
                  <a:pt x="20588" y="8045"/>
                </a:moveTo>
                <a:cubicBezTo>
                  <a:pt x="20105" y="3375"/>
                  <a:pt x="15867" y="0"/>
                  <a:pt x="10813" y="0"/>
                </a:cubicBezTo>
                <a:cubicBezTo>
                  <a:pt x="10335" y="0"/>
                  <a:pt x="9850" y="30"/>
                  <a:pt x="9360" y="92"/>
                </a:cubicBezTo>
                <a:cubicBezTo>
                  <a:pt x="3687" y="811"/>
                  <a:pt x="-483" y="5536"/>
                  <a:pt x="45" y="10647"/>
                </a:cubicBezTo>
                <a:cubicBezTo>
                  <a:pt x="325" y="13349"/>
                  <a:pt x="1863" y="15617"/>
                  <a:pt x="4088" y="17049"/>
                </a:cubicBezTo>
                <a:cubicBezTo>
                  <a:pt x="4197" y="18181"/>
                  <a:pt x="3829" y="19624"/>
                  <a:pt x="2099" y="21102"/>
                </a:cubicBezTo>
                <a:cubicBezTo>
                  <a:pt x="1822" y="21338"/>
                  <a:pt x="2199" y="21600"/>
                  <a:pt x="2959" y="21600"/>
                </a:cubicBezTo>
                <a:cubicBezTo>
                  <a:pt x="4145" y="21600"/>
                  <a:pt x="6264" y="20961"/>
                  <a:pt x="8295" y="18585"/>
                </a:cubicBezTo>
                <a:cubicBezTo>
                  <a:pt x="8797" y="18655"/>
                  <a:pt x="9311" y="18690"/>
                  <a:pt x="9833" y="18690"/>
                </a:cubicBezTo>
                <a:cubicBezTo>
                  <a:pt x="10307" y="18690"/>
                  <a:pt x="10789" y="18661"/>
                  <a:pt x="11274" y="18599"/>
                </a:cubicBezTo>
                <a:cubicBezTo>
                  <a:pt x="16947" y="17881"/>
                  <a:pt x="21117" y="13156"/>
                  <a:pt x="20588" y="8045"/>
                </a:cubicBez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85" name="圆形">
            <a:extLst>
              <a:ext uri="{FF2B5EF4-FFF2-40B4-BE49-F238E27FC236}">
                <a16:creationId xmlns="" xmlns:a16="http://schemas.microsoft.com/office/drawing/2014/main" id="{67F29750-DFEB-3A48-901B-3885DCCA200F}"/>
              </a:ext>
            </a:extLst>
          </p:cNvPr>
          <p:cNvSpPr/>
          <p:nvPr/>
        </p:nvSpPr>
        <p:spPr>
          <a:xfrm flipH="1">
            <a:off x="2141855" y="1101725"/>
            <a:ext cx="914400" cy="914400"/>
          </a:xfrm>
          <a:prstGeom prst="ellipse">
            <a:avLst/>
          </a:prstGeom>
          <a:solidFill>
            <a:srgbClr val="FFFFFF"/>
          </a:solidFill>
          <a:ln w="25400" cap="flat">
            <a:solidFill>
              <a:srgbClr val="FFC000"/>
            </a:soli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86" name="Review">
            <a:extLst>
              <a:ext uri="{FF2B5EF4-FFF2-40B4-BE49-F238E27FC236}">
                <a16:creationId xmlns="" xmlns:a16="http://schemas.microsoft.com/office/drawing/2014/main" id="{DFCA0457-1FF8-C940-8381-406738AAE446}"/>
              </a:ext>
            </a:extLst>
          </p:cNvPr>
          <p:cNvSpPr/>
          <p:nvPr/>
        </p:nvSpPr>
        <p:spPr>
          <a:xfrm>
            <a:off x="2141855" y="1595120"/>
            <a:ext cx="914400" cy="461663"/>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E7535F"/>
                </a:solidFill>
                <a:uFill>
                  <a:solidFill>
                    <a:srgbClr val="E7535F"/>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a:solidFill>
                  <a:srgbClr val="FFC000"/>
                </a:solidFill>
                <a:uFill>
                  <a:solidFill>
                    <a:srgbClr val="A6A6A6"/>
                  </a:solidFill>
                </a:uFill>
                <a:latin typeface="Microsoft YaHei" panose="020B0503020204020204" pitchFamily="34" charset="-122"/>
                <a:ea typeface="Microsoft YaHei" panose="020B0503020204020204" pitchFamily="34" charset="-122"/>
                <a:sym typeface="+mn-ea"/>
              </a:rPr>
              <a:t>疲劳</a:t>
            </a:r>
            <a:r>
              <a:rPr lang="zh-CN" altLang="en-US" sz="1200" b="1" dirty="0" smtClean="0">
                <a:solidFill>
                  <a:srgbClr val="FFC000"/>
                </a:solidFill>
                <a:uFill>
                  <a:solidFill>
                    <a:srgbClr val="A6A6A6"/>
                  </a:solidFill>
                </a:uFill>
                <a:latin typeface="Microsoft YaHei" panose="020B0503020204020204" pitchFamily="34" charset="-122"/>
                <a:ea typeface="Microsoft YaHei" panose="020B0503020204020204" pitchFamily="34" charset="-122"/>
                <a:sym typeface="+mn-ea"/>
              </a:rPr>
              <a:t>驾驶检测</a:t>
            </a:r>
            <a:endParaRPr sz="1200" b="1" dirty="0">
              <a:solidFill>
                <a:srgbClr val="FFC000"/>
              </a:solidFill>
              <a:uFill>
                <a:solidFill>
                  <a:srgbClr val="E7535F"/>
                </a:solidFill>
              </a:uFill>
              <a:latin typeface="Microsoft YaHei" panose="020B0503020204020204" pitchFamily="34" charset="-122"/>
              <a:ea typeface="Microsoft YaHei" panose="020B0503020204020204" pitchFamily="34" charset="-122"/>
            </a:endParaRPr>
          </a:p>
        </p:txBody>
      </p:sp>
      <p:sp>
        <p:nvSpPr>
          <p:cNvPr id="87" name="形状">
            <a:extLst>
              <a:ext uri="{FF2B5EF4-FFF2-40B4-BE49-F238E27FC236}">
                <a16:creationId xmlns="" xmlns:a16="http://schemas.microsoft.com/office/drawing/2014/main" id="{5569F0A2-CC1B-154B-B390-5BD0E06CF743}"/>
              </a:ext>
            </a:extLst>
          </p:cNvPr>
          <p:cNvSpPr/>
          <p:nvPr/>
        </p:nvSpPr>
        <p:spPr>
          <a:xfrm>
            <a:off x="2461260" y="1364615"/>
            <a:ext cx="280670" cy="176530"/>
          </a:xfrm>
          <a:custGeom>
            <a:avLst/>
            <a:gdLst/>
            <a:ahLst/>
            <a:cxnLst>
              <a:cxn ang="0">
                <a:pos x="wd2" y="hd2"/>
              </a:cxn>
              <a:cxn ang="5400000">
                <a:pos x="wd2" y="hd2"/>
              </a:cxn>
              <a:cxn ang="10800000">
                <a:pos x="wd2" y="hd2"/>
              </a:cxn>
              <a:cxn ang="16200000">
                <a:pos x="wd2" y="hd2"/>
              </a:cxn>
            </a:cxnLst>
            <a:rect l="0" t="0" r="r" b="b"/>
            <a:pathLst>
              <a:path w="21600" h="21600" extrusionOk="0">
                <a:moveTo>
                  <a:pt x="15525" y="6170"/>
                </a:moveTo>
                <a:lnTo>
                  <a:pt x="15525" y="1853"/>
                </a:lnTo>
                <a:cubicBezTo>
                  <a:pt x="15525" y="834"/>
                  <a:pt x="15002" y="0"/>
                  <a:pt x="14363" y="0"/>
                </a:cubicBezTo>
                <a:lnTo>
                  <a:pt x="1162" y="0"/>
                </a:lnTo>
                <a:cubicBezTo>
                  <a:pt x="523" y="0"/>
                  <a:pt x="0" y="834"/>
                  <a:pt x="0" y="1853"/>
                </a:cubicBezTo>
                <a:lnTo>
                  <a:pt x="0" y="19747"/>
                </a:lnTo>
                <a:cubicBezTo>
                  <a:pt x="0" y="20766"/>
                  <a:pt x="523" y="21600"/>
                  <a:pt x="1162" y="21600"/>
                </a:cubicBezTo>
                <a:lnTo>
                  <a:pt x="14363" y="21600"/>
                </a:lnTo>
                <a:cubicBezTo>
                  <a:pt x="15002" y="21600"/>
                  <a:pt x="15525" y="20766"/>
                  <a:pt x="15525" y="19747"/>
                </a:cubicBezTo>
                <a:lnTo>
                  <a:pt x="15525" y="15543"/>
                </a:lnTo>
                <a:lnTo>
                  <a:pt x="21600" y="20086"/>
                </a:lnTo>
                <a:lnTo>
                  <a:pt x="21600" y="1586"/>
                </a:lnTo>
                <a:lnTo>
                  <a:pt x="15525" y="6170"/>
                </a:ln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88" name="圆形">
            <a:extLst>
              <a:ext uri="{FF2B5EF4-FFF2-40B4-BE49-F238E27FC236}">
                <a16:creationId xmlns="" xmlns:a16="http://schemas.microsoft.com/office/drawing/2014/main" id="{B35DB28A-4B89-E24B-AE64-CF67ED1B89B0}"/>
              </a:ext>
            </a:extLst>
          </p:cNvPr>
          <p:cNvSpPr/>
          <p:nvPr/>
        </p:nvSpPr>
        <p:spPr>
          <a:xfrm flipH="1">
            <a:off x="1748155" y="2352675"/>
            <a:ext cx="914400" cy="914400"/>
          </a:xfrm>
          <a:prstGeom prst="ellipse">
            <a:avLst/>
          </a:prstGeom>
          <a:solidFill>
            <a:srgbClr val="FFFFFF"/>
          </a:solidFill>
          <a:ln w="25400" cap="flat">
            <a:solidFill>
              <a:srgbClr val="FFC000"/>
            </a:solidFill>
            <a:prstDash val="solid"/>
            <a:round/>
          </a:ln>
          <a:effectLst/>
        </p:spPr>
        <p:txBody>
          <a:bodyPr wrap="square" lIns="45719" tIns="45719" rIns="45719" bIns="45719" numCol="1" anchor="ctr">
            <a:noAutofit/>
          </a:bodyPr>
          <a:lstStyle/>
          <a:p>
            <a:pPr algn="ctr"/>
            <a:endParaRPr sz="1200" b="1">
              <a:latin typeface="Microsoft YaHei" panose="020B0503020204020204" pitchFamily="34" charset="-122"/>
              <a:ea typeface="Microsoft YaHei" panose="020B0503020204020204" pitchFamily="34" charset="-122"/>
            </a:endParaRPr>
          </a:p>
        </p:txBody>
      </p:sp>
      <p:sp>
        <p:nvSpPr>
          <p:cNvPr id="89" name="Drive">
            <a:extLst>
              <a:ext uri="{FF2B5EF4-FFF2-40B4-BE49-F238E27FC236}">
                <a16:creationId xmlns="" xmlns:a16="http://schemas.microsoft.com/office/drawing/2014/main" id="{A3CFDD4B-E51A-0F49-A5FD-E6C16DD82331}"/>
              </a:ext>
            </a:extLst>
          </p:cNvPr>
          <p:cNvSpPr/>
          <p:nvPr/>
        </p:nvSpPr>
        <p:spPr>
          <a:xfrm>
            <a:off x="1748155" y="2846070"/>
            <a:ext cx="914400" cy="461663"/>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900">
                <a:solidFill>
                  <a:srgbClr val="E7535F"/>
                </a:solidFill>
                <a:uFill>
                  <a:solidFill>
                    <a:srgbClr val="E7535F"/>
                  </a:solidFill>
                </a:uFill>
                <a:latin typeface="+mn-lt"/>
                <a:ea typeface="+mn-ea"/>
                <a:cs typeface="+mn-cs"/>
                <a:sym typeface="Helvetica" panose="020B0604020202030204"/>
              </a:defRPr>
            </a:lvl1pPr>
          </a:lstStyle>
          <a:p>
            <a:pPr>
              <a:defRPr sz="800">
                <a:solidFill>
                  <a:srgbClr val="A6A6A6"/>
                </a:solidFill>
                <a:uFill>
                  <a:solidFill>
                    <a:srgbClr val="A6A6A6"/>
                  </a:solidFill>
                </a:uFill>
              </a:defRPr>
            </a:pPr>
            <a:r>
              <a:rPr lang="zh-CN" altLang="en-US" sz="1200" b="1" dirty="0" smtClean="0">
                <a:solidFill>
                  <a:srgbClr val="FFC000"/>
                </a:solidFill>
                <a:latin typeface="Microsoft YaHei" panose="020B0503020204020204" pitchFamily="34" charset="-122"/>
                <a:ea typeface="Microsoft YaHei" panose="020B0503020204020204" pitchFamily="34" charset="-122"/>
                <a:sym typeface="+mn-ea"/>
              </a:rPr>
              <a:t>危险行为检测</a:t>
            </a:r>
            <a:endParaRPr sz="1200" b="1" dirty="0">
              <a:solidFill>
                <a:srgbClr val="FFC000"/>
              </a:solidFill>
              <a:uFill>
                <a:solidFill>
                  <a:srgbClr val="E7535F"/>
                </a:solidFill>
              </a:uFill>
              <a:latin typeface="Microsoft YaHei" panose="020B0503020204020204" pitchFamily="34" charset="-122"/>
              <a:ea typeface="Microsoft YaHei" panose="020B0503020204020204" pitchFamily="34" charset="-122"/>
            </a:endParaRPr>
          </a:p>
        </p:txBody>
      </p:sp>
      <p:sp>
        <p:nvSpPr>
          <p:cNvPr id="90" name="形状">
            <a:extLst>
              <a:ext uri="{FF2B5EF4-FFF2-40B4-BE49-F238E27FC236}">
                <a16:creationId xmlns="" xmlns:a16="http://schemas.microsoft.com/office/drawing/2014/main" id="{4B23B083-26D0-064F-AD2C-77DC3BA3BF08}"/>
              </a:ext>
            </a:extLst>
          </p:cNvPr>
          <p:cNvSpPr/>
          <p:nvPr/>
        </p:nvSpPr>
        <p:spPr>
          <a:xfrm>
            <a:off x="2064385" y="2593975"/>
            <a:ext cx="280670" cy="175895"/>
          </a:xfrm>
          <a:custGeom>
            <a:avLst/>
            <a:gdLst/>
            <a:ahLst/>
            <a:cxnLst>
              <a:cxn ang="0">
                <a:pos x="wd2" y="hd2"/>
              </a:cxn>
              <a:cxn ang="5400000">
                <a:pos x="wd2" y="hd2"/>
              </a:cxn>
              <a:cxn ang="10800000">
                <a:pos x="wd2" y="hd2"/>
              </a:cxn>
              <a:cxn ang="16200000">
                <a:pos x="wd2" y="hd2"/>
              </a:cxn>
            </a:cxnLst>
            <a:rect l="0" t="0" r="r" b="b"/>
            <a:pathLst>
              <a:path w="21600" h="21599" extrusionOk="0">
                <a:moveTo>
                  <a:pt x="10801" y="0"/>
                </a:moveTo>
                <a:cubicBezTo>
                  <a:pt x="4862" y="-1"/>
                  <a:pt x="42" y="7647"/>
                  <a:pt x="0" y="17101"/>
                </a:cubicBezTo>
                <a:cubicBezTo>
                  <a:pt x="0" y="17119"/>
                  <a:pt x="0" y="20342"/>
                  <a:pt x="0" y="21599"/>
                </a:cubicBezTo>
                <a:lnTo>
                  <a:pt x="2161" y="21599"/>
                </a:lnTo>
                <a:cubicBezTo>
                  <a:pt x="2161" y="20338"/>
                  <a:pt x="2161" y="17101"/>
                  <a:pt x="2161" y="17068"/>
                </a:cubicBezTo>
                <a:cubicBezTo>
                  <a:pt x="2216" y="9539"/>
                  <a:pt x="6069" y="3447"/>
                  <a:pt x="10801" y="3446"/>
                </a:cubicBezTo>
                <a:cubicBezTo>
                  <a:pt x="15533" y="3447"/>
                  <a:pt x="19387" y="9545"/>
                  <a:pt x="19439" y="17072"/>
                </a:cubicBezTo>
                <a:cubicBezTo>
                  <a:pt x="19439" y="17109"/>
                  <a:pt x="19439" y="20347"/>
                  <a:pt x="19440" y="21599"/>
                </a:cubicBezTo>
                <a:lnTo>
                  <a:pt x="21600" y="21599"/>
                </a:lnTo>
                <a:cubicBezTo>
                  <a:pt x="21600" y="20341"/>
                  <a:pt x="21600" y="17106"/>
                  <a:pt x="21600" y="17093"/>
                </a:cubicBezTo>
                <a:cubicBezTo>
                  <a:pt x="21555" y="7642"/>
                  <a:pt x="16738" y="-1"/>
                  <a:pt x="10801" y="0"/>
                </a:cubicBez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91" name="形状">
            <a:extLst>
              <a:ext uri="{FF2B5EF4-FFF2-40B4-BE49-F238E27FC236}">
                <a16:creationId xmlns="" xmlns:a16="http://schemas.microsoft.com/office/drawing/2014/main" id="{76B0B586-B53E-C646-ABD4-6A0E464E5385}"/>
              </a:ext>
            </a:extLst>
          </p:cNvPr>
          <p:cNvSpPr/>
          <p:nvPr/>
        </p:nvSpPr>
        <p:spPr>
          <a:xfrm>
            <a:off x="2111375" y="2719070"/>
            <a:ext cx="40640" cy="105410"/>
          </a:xfrm>
          <a:custGeom>
            <a:avLst/>
            <a:gdLst/>
            <a:ahLst/>
            <a:cxnLst>
              <a:cxn ang="0">
                <a:pos x="wd2" y="hd2"/>
              </a:cxn>
              <a:cxn ang="5400000">
                <a:pos x="wd2" y="hd2"/>
              </a:cxn>
              <a:cxn ang="10800000">
                <a:pos x="wd2" y="hd2"/>
              </a:cxn>
              <a:cxn ang="16200000">
                <a:pos x="wd2" y="hd2"/>
              </a:cxn>
            </a:cxnLst>
            <a:rect l="0" t="0" r="r" b="b"/>
            <a:pathLst>
              <a:path w="21600" h="21600" extrusionOk="0">
                <a:moveTo>
                  <a:pt x="15504" y="0"/>
                </a:moveTo>
                <a:lnTo>
                  <a:pt x="6098" y="0"/>
                </a:lnTo>
                <a:cubicBezTo>
                  <a:pt x="2743" y="0"/>
                  <a:pt x="0" y="1068"/>
                  <a:pt x="0" y="2372"/>
                </a:cubicBezTo>
                <a:lnTo>
                  <a:pt x="0" y="19228"/>
                </a:lnTo>
                <a:cubicBezTo>
                  <a:pt x="0" y="20533"/>
                  <a:pt x="2743" y="21600"/>
                  <a:pt x="6098" y="21600"/>
                </a:cubicBezTo>
                <a:lnTo>
                  <a:pt x="15504" y="21600"/>
                </a:lnTo>
                <a:cubicBezTo>
                  <a:pt x="18859" y="21600"/>
                  <a:pt x="21600" y="20533"/>
                  <a:pt x="21600" y="19228"/>
                </a:cubicBezTo>
                <a:lnTo>
                  <a:pt x="21600" y="2372"/>
                </a:lnTo>
                <a:cubicBezTo>
                  <a:pt x="21600" y="1068"/>
                  <a:pt x="18859" y="0"/>
                  <a:pt x="15504" y="0"/>
                </a:cubicBez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92" name="形状">
            <a:extLst>
              <a:ext uri="{FF2B5EF4-FFF2-40B4-BE49-F238E27FC236}">
                <a16:creationId xmlns="" xmlns:a16="http://schemas.microsoft.com/office/drawing/2014/main" id="{81E8440A-F814-0B49-9F36-B4A7BAF575AD}"/>
              </a:ext>
            </a:extLst>
          </p:cNvPr>
          <p:cNvSpPr/>
          <p:nvPr/>
        </p:nvSpPr>
        <p:spPr>
          <a:xfrm>
            <a:off x="2255520" y="2719070"/>
            <a:ext cx="40640" cy="105410"/>
          </a:xfrm>
          <a:custGeom>
            <a:avLst/>
            <a:gdLst/>
            <a:ahLst/>
            <a:cxnLst>
              <a:cxn ang="0">
                <a:pos x="wd2" y="hd2"/>
              </a:cxn>
              <a:cxn ang="5400000">
                <a:pos x="wd2" y="hd2"/>
              </a:cxn>
              <a:cxn ang="10800000">
                <a:pos x="wd2" y="hd2"/>
              </a:cxn>
              <a:cxn ang="16200000">
                <a:pos x="wd2" y="hd2"/>
              </a:cxn>
            </a:cxnLst>
            <a:rect l="0" t="0" r="r" b="b"/>
            <a:pathLst>
              <a:path w="21600" h="21600" extrusionOk="0">
                <a:moveTo>
                  <a:pt x="15502" y="0"/>
                </a:moveTo>
                <a:lnTo>
                  <a:pt x="6098" y="0"/>
                </a:lnTo>
                <a:cubicBezTo>
                  <a:pt x="2743" y="0"/>
                  <a:pt x="0" y="1068"/>
                  <a:pt x="0" y="2372"/>
                </a:cubicBezTo>
                <a:lnTo>
                  <a:pt x="0" y="19228"/>
                </a:lnTo>
                <a:cubicBezTo>
                  <a:pt x="0" y="20533"/>
                  <a:pt x="2743" y="21600"/>
                  <a:pt x="6098" y="21600"/>
                </a:cubicBezTo>
                <a:lnTo>
                  <a:pt x="15502" y="21600"/>
                </a:lnTo>
                <a:cubicBezTo>
                  <a:pt x="18857" y="21600"/>
                  <a:pt x="21600" y="20533"/>
                  <a:pt x="21600" y="19228"/>
                </a:cubicBezTo>
                <a:lnTo>
                  <a:pt x="21600" y="2372"/>
                </a:lnTo>
                <a:cubicBezTo>
                  <a:pt x="21600" y="1068"/>
                  <a:pt x="18857" y="0"/>
                  <a:pt x="15502" y="0"/>
                </a:cubicBezTo>
                <a:close/>
              </a:path>
            </a:pathLst>
          </a:custGeom>
          <a:gradFill>
            <a:gsLst>
              <a:gs pos="0">
                <a:schemeClr val="accent4"/>
              </a:gs>
              <a:gs pos="100000">
                <a:schemeClr val="accent2"/>
              </a:gs>
            </a:gsLst>
            <a:lin ang="5400000" scaled="1"/>
          </a:gradFill>
          <a:ln w="12700" cap="flat">
            <a:noFill/>
            <a:miter lim="400000"/>
          </a:ln>
          <a:effectLst/>
        </p:spPr>
        <p:txBody>
          <a:bodyPr wrap="square" lIns="45719" tIns="45719" rIns="45719" bIns="45719" numCol="1" anchor="ctr">
            <a:noAutofit/>
          </a:bodyPr>
          <a:lstStyle/>
          <a:p>
            <a:endParaRPr sz="1200" b="1">
              <a:latin typeface="Microsoft YaHei" panose="020B0503020204020204" pitchFamily="34" charset="-122"/>
              <a:ea typeface="Microsoft YaHei" panose="020B0503020204020204" pitchFamily="34" charset="-122"/>
            </a:endParaRPr>
          </a:p>
        </p:txBody>
      </p:sp>
      <p:sp>
        <p:nvSpPr>
          <p:cNvPr id="95" name="PIE Chart type 1">
            <a:extLst>
              <a:ext uri="{FF2B5EF4-FFF2-40B4-BE49-F238E27FC236}">
                <a16:creationId xmlns="" xmlns:a16="http://schemas.microsoft.com/office/drawing/2014/main" id="{CFD0E7D1-4470-5C4A-B918-96EE178C8260}"/>
              </a:ext>
            </a:extLst>
          </p:cNvPr>
          <p:cNvSpPr txBox="1">
            <a:spLocks/>
          </p:cNvSpPr>
          <p:nvPr/>
        </p:nvSpPr>
        <p:spPr>
          <a:xfrm>
            <a:off x="196294" y="141957"/>
            <a:ext cx="5931456" cy="42862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2000" kern="1200">
                <a:solidFill>
                  <a:srgbClr val="4E5663"/>
                </a:solidFill>
                <a:uFill>
                  <a:solidFill>
                    <a:srgbClr val="4E5663"/>
                  </a:solidFill>
                </a:uFill>
                <a:latin typeface="+mj-lt"/>
                <a:ea typeface="+mj-ea"/>
                <a:cs typeface="+mj-cs"/>
                <a:sym typeface="BebasNeue"/>
              </a:defRPr>
            </a:lvl1pPr>
          </a:lstStyle>
          <a:p>
            <a:r>
              <a:rPr lang="zh-CN" altLang="en-US" dirty="0" smtClean="0">
                <a:solidFill>
                  <a:schemeClr val="bg1"/>
                </a:solidFill>
                <a:latin typeface="Microsoft YaHei" panose="020B0503020204020204" pitchFamily="34" charset="-122"/>
                <a:ea typeface="Microsoft YaHei" panose="020B0503020204020204" pitchFamily="34" charset="-122"/>
              </a:rPr>
              <a:t>计算机视觉在安全驾驶中的应用</a:t>
            </a:r>
            <a:endParaRPr lang="en-US" altLang="zh-CN"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0229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 name="PIE Chart type 1"/>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计算机视觉与保险行业的互补</a:t>
            </a:r>
            <a:endParaRPr lang="en-US" altLang="zh-CN" dirty="0">
              <a:latin typeface="Microsoft YaHei" panose="020B0503020204020204" pitchFamily="34" charset="-122"/>
              <a:ea typeface="Microsoft YaHei" panose="020B0503020204020204" pitchFamily="34" charset="-122"/>
            </a:endParaRPr>
          </a:p>
        </p:txBody>
      </p:sp>
      <p:sp>
        <p:nvSpPr>
          <p:cNvPr id="27" name="形状">
            <a:extLst>
              <a:ext uri="{FF2B5EF4-FFF2-40B4-BE49-F238E27FC236}">
                <a16:creationId xmlns="" xmlns:a16="http://schemas.microsoft.com/office/drawing/2014/main" id="{0516920B-5C71-714F-8DA1-E152FD96FCA3}"/>
              </a:ext>
            </a:extLst>
          </p:cNvPr>
          <p:cNvSpPr/>
          <p:nvPr/>
        </p:nvSpPr>
        <p:spPr>
          <a:xfrm rot="10800000">
            <a:off x="4860567" y="1972952"/>
            <a:ext cx="1714504" cy="1714506"/>
          </a:xfrm>
          <a:custGeom>
            <a:avLst/>
            <a:gdLst/>
            <a:ahLst/>
            <a:cxnLst>
              <a:cxn ang="0">
                <a:pos x="wd2" y="hd2"/>
              </a:cxn>
              <a:cxn ang="5400000">
                <a:pos x="wd2" y="hd2"/>
              </a:cxn>
              <a:cxn ang="10800000">
                <a:pos x="wd2" y="hd2"/>
              </a:cxn>
              <a:cxn ang="16200000">
                <a:pos x="wd2" y="hd2"/>
              </a:cxn>
            </a:cxnLst>
            <a:rect l="0" t="0" r="r" b="b"/>
            <a:pathLst>
              <a:path w="19652" h="19524" extrusionOk="0">
                <a:moveTo>
                  <a:pt x="16570" y="16861"/>
                </a:moveTo>
                <a:lnTo>
                  <a:pt x="16570" y="16861"/>
                </a:lnTo>
                <a:cubicBezTo>
                  <a:pt x="12623" y="20562"/>
                  <a:pt x="6405" y="20384"/>
                  <a:pt x="2680" y="16463"/>
                </a:cubicBezTo>
                <a:cubicBezTo>
                  <a:pt x="-1045" y="12542"/>
                  <a:pt x="-865" y="6363"/>
                  <a:pt x="3081" y="2663"/>
                </a:cubicBezTo>
                <a:cubicBezTo>
                  <a:pt x="7027" y="-1038"/>
                  <a:pt x="13246" y="-860"/>
                  <a:pt x="16971" y="3061"/>
                </a:cubicBezTo>
                <a:cubicBezTo>
                  <a:pt x="20443" y="6716"/>
                  <a:pt x="20555" y="12392"/>
                  <a:pt x="17230" y="16179"/>
                </a:cubicBezTo>
                <a:lnTo>
                  <a:pt x="14677" y="13967"/>
                </a:lnTo>
                <a:lnTo>
                  <a:pt x="14677" y="13967"/>
                </a:lnTo>
                <a:cubicBezTo>
                  <a:pt x="17015" y="11305"/>
                  <a:pt x="16737" y="7264"/>
                  <a:pt x="14058" y="4942"/>
                </a:cubicBezTo>
                <a:cubicBezTo>
                  <a:pt x="11378" y="2619"/>
                  <a:pt x="7311" y="2895"/>
                  <a:pt x="4974" y="5557"/>
                </a:cubicBezTo>
                <a:cubicBezTo>
                  <a:pt x="2636" y="8219"/>
                  <a:pt x="2914" y="12260"/>
                  <a:pt x="5593" y="14582"/>
                </a:cubicBezTo>
                <a:cubicBezTo>
                  <a:pt x="8091" y="16747"/>
                  <a:pt x="11834" y="16674"/>
                  <a:pt x="14245" y="14414"/>
                </a:cubicBezTo>
                <a:close/>
              </a:path>
            </a:pathLst>
          </a:custGeom>
          <a:gradFill>
            <a:gsLst>
              <a:gs pos="0">
                <a:schemeClr val="accent4"/>
              </a:gs>
              <a:gs pos="99000">
                <a:schemeClr val="accent2"/>
              </a:gs>
            </a:gsLst>
            <a:lin ang="5400000" scaled="1"/>
          </a:gradFill>
          <a:ln w="12700">
            <a:miter lim="400000"/>
          </a:ln>
        </p:spPr>
        <p:txBody>
          <a:bodyPr lIns="45719" rIns="45719" anchor="ctr"/>
          <a:lstStyle/>
          <a:p>
            <a:pPr algn="ctr"/>
            <a:r>
              <a:rPr lang="zh-CN" altLang="en-US" dirty="0"/>
              <a:t>  </a:t>
            </a:r>
            <a:endParaRPr dirty="0"/>
          </a:p>
        </p:txBody>
      </p:sp>
      <p:sp>
        <p:nvSpPr>
          <p:cNvPr id="28" name="形状">
            <a:extLst>
              <a:ext uri="{FF2B5EF4-FFF2-40B4-BE49-F238E27FC236}">
                <a16:creationId xmlns="" xmlns:a16="http://schemas.microsoft.com/office/drawing/2014/main" id="{27C512D8-E4CB-6D41-BC77-92245E28DFB8}"/>
              </a:ext>
            </a:extLst>
          </p:cNvPr>
          <p:cNvSpPr/>
          <p:nvPr/>
        </p:nvSpPr>
        <p:spPr>
          <a:xfrm rot="10800000" flipH="1">
            <a:off x="2742840" y="1972952"/>
            <a:ext cx="1714504" cy="1714506"/>
          </a:xfrm>
          <a:custGeom>
            <a:avLst/>
            <a:gdLst/>
            <a:ahLst/>
            <a:cxnLst>
              <a:cxn ang="0">
                <a:pos x="wd2" y="hd2"/>
              </a:cxn>
              <a:cxn ang="5400000">
                <a:pos x="wd2" y="hd2"/>
              </a:cxn>
              <a:cxn ang="10800000">
                <a:pos x="wd2" y="hd2"/>
              </a:cxn>
              <a:cxn ang="16200000">
                <a:pos x="wd2" y="hd2"/>
              </a:cxn>
            </a:cxnLst>
            <a:rect l="0" t="0" r="r" b="b"/>
            <a:pathLst>
              <a:path w="19652" h="19524" extrusionOk="0">
                <a:moveTo>
                  <a:pt x="16570" y="16861"/>
                </a:moveTo>
                <a:lnTo>
                  <a:pt x="16570" y="16861"/>
                </a:lnTo>
                <a:cubicBezTo>
                  <a:pt x="12623" y="20562"/>
                  <a:pt x="6405" y="20384"/>
                  <a:pt x="2680" y="16463"/>
                </a:cubicBezTo>
                <a:cubicBezTo>
                  <a:pt x="-1045" y="12542"/>
                  <a:pt x="-865" y="6363"/>
                  <a:pt x="3081" y="2663"/>
                </a:cubicBezTo>
                <a:cubicBezTo>
                  <a:pt x="7027" y="-1038"/>
                  <a:pt x="13246" y="-860"/>
                  <a:pt x="16971" y="3061"/>
                </a:cubicBezTo>
                <a:cubicBezTo>
                  <a:pt x="20443" y="6716"/>
                  <a:pt x="20555" y="12392"/>
                  <a:pt x="17230" y="16179"/>
                </a:cubicBezTo>
                <a:lnTo>
                  <a:pt x="14677" y="13967"/>
                </a:lnTo>
                <a:lnTo>
                  <a:pt x="14677" y="13967"/>
                </a:lnTo>
                <a:cubicBezTo>
                  <a:pt x="17015" y="11305"/>
                  <a:pt x="16737" y="7264"/>
                  <a:pt x="14058" y="4942"/>
                </a:cubicBezTo>
                <a:cubicBezTo>
                  <a:pt x="11378" y="2619"/>
                  <a:pt x="7311" y="2895"/>
                  <a:pt x="4974" y="5557"/>
                </a:cubicBezTo>
                <a:cubicBezTo>
                  <a:pt x="2636" y="8219"/>
                  <a:pt x="2914" y="12260"/>
                  <a:pt x="5593" y="14582"/>
                </a:cubicBezTo>
                <a:cubicBezTo>
                  <a:pt x="8091" y="16747"/>
                  <a:pt x="11834" y="16674"/>
                  <a:pt x="14245" y="14414"/>
                </a:cubicBezTo>
                <a:close/>
              </a:path>
            </a:pathLst>
          </a:custGeom>
          <a:gradFill>
            <a:gsLst>
              <a:gs pos="0">
                <a:schemeClr val="accent4"/>
              </a:gs>
              <a:gs pos="99000">
                <a:schemeClr val="accent2"/>
              </a:gs>
            </a:gsLst>
            <a:lin ang="5400000" scaled="1"/>
          </a:gradFill>
          <a:ln w="12700">
            <a:miter lim="400000"/>
          </a:ln>
        </p:spPr>
        <p:txBody>
          <a:bodyPr lIns="45719" rIns="45719" anchor="ctr"/>
          <a:lstStyle/>
          <a:p>
            <a:pPr algn="ctr"/>
            <a:endParaRPr/>
          </a:p>
        </p:txBody>
      </p:sp>
      <p:sp>
        <p:nvSpPr>
          <p:cNvPr id="29" name="形状">
            <a:extLst>
              <a:ext uri="{FF2B5EF4-FFF2-40B4-BE49-F238E27FC236}">
                <a16:creationId xmlns="" xmlns:a16="http://schemas.microsoft.com/office/drawing/2014/main" id="{9857A43C-5F3A-5543-B555-9CB13CBA5D1D}"/>
              </a:ext>
            </a:extLst>
          </p:cNvPr>
          <p:cNvSpPr/>
          <p:nvPr/>
        </p:nvSpPr>
        <p:spPr>
          <a:xfrm>
            <a:off x="3804175" y="1054736"/>
            <a:ext cx="1714510" cy="1427399"/>
          </a:xfrm>
          <a:custGeom>
            <a:avLst/>
            <a:gdLst/>
            <a:ahLst/>
            <a:cxnLst>
              <a:cxn ang="0">
                <a:pos x="wd2" y="hd2"/>
              </a:cxn>
              <a:cxn ang="5400000">
                <a:pos x="wd2" y="hd2"/>
              </a:cxn>
              <a:cxn ang="10800000">
                <a:pos x="wd2" y="hd2"/>
              </a:cxn>
              <a:cxn ang="16200000">
                <a:pos x="wd2" y="hd2"/>
              </a:cxn>
            </a:cxnLst>
            <a:rect l="0" t="0" r="r" b="b"/>
            <a:pathLst>
              <a:path w="19645" h="20215" extrusionOk="0">
                <a:moveTo>
                  <a:pt x="2487" y="20215"/>
                </a:moveTo>
                <a:lnTo>
                  <a:pt x="2487" y="20215"/>
                </a:lnTo>
                <a:cubicBezTo>
                  <a:pt x="-1121" y="15208"/>
                  <a:pt x="-762" y="7534"/>
                  <a:pt x="3289" y="3074"/>
                </a:cubicBezTo>
                <a:cubicBezTo>
                  <a:pt x="7341" y="-1385"/>
                  <a:pt x="13550" y="-941"/>
                  <a:pt x="17158" y="4066"/>
                </a:cubicBezTo>
                <a:cubicBezTo>
                  <a:pt x="20429" y="8606"/>
                  <a:pt x="20479" y="15436"/>
                  <a:pt x="17275" y="20048"/>
                </a:cubicBezTo>
                <a:lnTo>
                  <a:pt x="14454" y="17055"/>
                </a:lnTo>
                <a:lnTo>
                  <a:pt x="14454" y="17055"/>
                </a:lnTo>
                <a:cubicBezTo>
                  <a:pt x="16650" y="13893"/>
                  <a:pt x="16357" y="9130"/>
                  <a:pt x="13798" y="6416"/>
                </a:cubicBezTo>
                <a:cubicBezTo>
                  <a:pt x="11240" y="3701"/>
                  <a:pt x="7386" y="4064"/>
                  <a:pt x="5190" y="7226"/>
                </a:cubicBezTo>
                <a:cubicBezTo>
                  <a:pt x="3199" y="10093"/>
                  <a:pt x="3231" y="14337"/>
                  <a:pt x="5264" y="17159"/>
                </a:cubicBezTo>
                <a:close/>
              </a:path>
            </a:pathLst>
          </a:custGeom>
          <a:gradFill>
            <a:gsLst>
              <a:gs pos="0">
                <a:srgbClr val="3579F6"/>
              </a:gs>
              <a:gs pos="100000">
                <a:srgbClr val="7BCDE6"/>
              </a:gs>
            </a:gsLst>
            <a:lin ang="5400000" scaled="1"/>
          </a:gradFill>
          <a:ln w="25400">
            <a:noFill/>
          </a:ln>
        </p:spPr>
        <p:txBody>
          <a:bodyPr lIns="45719" rIns="45719" anchor="ctr"/>
          <a:lstStyle/>
          <a:p>
            <a:pPr algn="ctr"/>
            <a:endParaRPr/>
          </a:p>
        </p:txBody>
      </p:sp>
      <p:sp>
        <p:nvSpPr>
          <p:cNvPr id="30" name="01">
            <a:extLst>
              <a:ext uri="{FF2B5EF4-FFF2-40B4-BE49-F238E27FC236}">
                <a16:creationId xmlns="" xmlns:a16="http://schemas.microsoft.com/office/drawing/2014/main" id="{913D84FA-0CC3-1842-878A-FF399A8C5F4A}"/>
              </a:ext>
            </a:extLst>
          </p:cNvPr>
          <p:cNvSpPr/>
          <p:nvPr/>
        </p:nvSpPr>
        <p:spPr>
          <a:xfrm>
            <a:off x="4336570" y="1663595"/>
            <a:ext cx="661670" cy="438131"/>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4E5663"/>
                </a:solidFill>
                <a:uFill>
                  <a:solidFill>
                    <a:srgbClr val="4E5663"/>
                  </a:solidFill>
                </a:uFill>
                <a:latin typeface="+mn-lt"/>
                <a:ea typeface="+mn-ea"/>
                <a:cs typeface="+mn-cs"/>
                <a:sym typeface="Helvetica" panose="020B0604020202030204"/>
              </a:defRPr>
            </a:lvl1pPr>
          </a:lstStyle>
          <a:p>
            <a:pPr>
              <a:defRPr sz="1800">
                <a:solidFill>
                  <a:srgbClr val="000000"/>
                </a:solidFill>
                <a:uFill>
                  <a:solidFill>
                    <a:srgbClr val="000000"/>
                  </a:solidFill>
                </a:uFill>
                <a:latin typeface="Calibri" panose="020F0502020204030204"/>
                <a:ea typeface="Calibri" panose="020F0502020204030204"/>
                <a:cs typeface="Calibri" panose="020F0502020204030204"/>
                <a:sym typeface="Calibri" panose="020F0502020204030204"/>
              </a:defRPr>
            </a:pPr>
            <a:r>
              <a:rPr sz="1800" b="1" dirty="0">
                <a:solidFill>
                  <a:srgbClr val="7BCDE6"/>
                </a:solidFill>
                <a:uFill>
                  <a:solidFill>
                    <a:srgbClr val="4E5663"/>
                  </a:solidFill>
                </a:uFill>
                <a:latin typeface="Microsoft YaHei" panose="020B0503020204020204" pitchFamily="34" charset="-122"/>
                <a:ea typeface="Microsoft YaHei" panose="020B0503020204020204" pitchFamily="34" charset="-122"/>
                <a:sym typeface="Helvetica" panose="020B0604020202030204"/>
              </a:rPr>
              <a:t>01</a:t>
            </a:r>
          </a:p>
        </p:txBody>
      </p:sp>
      <p:sp>
        <p:nvSpPr>
          <p:cNvPr id="31" name="圆形">
            <a:extLst>
              <a:ext uri="{FF2B5EF4-FFF2-40B4-BE49-F238E27FC236}">
                <a16:creationId xmlns="" xmlns:a16="http://schemas.microsoft.com/office/drawing/2014/main" id="{01A6B937-05B6-9D4D-B8D6-CFC3DF0BA8F0}"/>
              </a:ext>
            </a:extLst>
          </p:cNvPr>
          <p:cNvSpPr/>
          <p:nvPr/>
        </p:nvSpPr>
        <p:spPr>
          <a:xfrm>
            <a:off x="4336570" y="1583596"/>
            <a:ext cx="656590" cy="656590"/>
          </a:xfrm>
          <a:prstGeom prst="ellipse">
            <a:avLst/>
          </a:prstGeom>
          <a:noFill/>
          <a:ln w="19050" cap="flat">
            <a:gradFill>
              <a:gsLst>
                <a:gs pos="0">
                  <a:srgbClr val="7BCDE6"/>
                </a:gs>
                <a:gs pos="100000">
                  <a:srgbClr val="3579F6"/>
                </a:gs>
              </a:gsLst>
              <a:lin ang="5400000" scaled="1"/>
            </a:gradFill>
            <a:prstDash val="solid"/>
            <a:round/>
          </a:ln>
          <a:effectLst/>
        </p:spPr>
        <p:txBody>
          <a:bodyPr wrap="square" lIns="45719" tIns="45719" rIns="45719" bIns="45719" numCol="1" anchor="ctr">
            <a:noAutofit/>
          </a:bodyPr>
          <a:lstStyle/>
          <a:p>
            <a:pPr algn="ctr"/>
            <a:endParaRPr/>
          </a:p>
        </p:txBody>
      </p:sp>
      <p:sp>
        <p:nvSpPr>
          <p:cNvPr id="32" name="04">
            <a:extLst>
              <a:ext uri="{FF2B5EF4-FFF2-40B4-BE49-F238E27FC236}">
                <a16:creationId xmlns="" xmlns:a16="http://schemas.microsoft.com/office/drawing/2014/main" id="{A8626A98-FA8D-8F4C-836B-8988B7E8BD6D}"/>
              </a:ext>
            </a:extLst>
          </p:cNvPr>
          <p:cNvSpPr/>
          <p:nvPr/>
        </p:nvSpPr>
        <p:spPr>
          <a:xfrm>
            <a:off x="3264690" y="2562698"/>
            <a:ext cx="661670" cy="438131"/>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E7535F"/>
                </a:solidFill>
                <a:uFill>
                  <a:solidFill>
                    <a:srgbClr val="E7535F"/>
                  </a:solidFill>
                </a:uFill>
                <a:latin typeface="+mn-lt"/>
                <a:ea typeface="+mn-ea"/>
                <a:cs typeface="+mn-cs"/>
                <a:sym typeface="Helvetica" panose="020B0604020202030204"/>
              </a:defRPr>
            </a:lvl1pPr>
          </a:lstStyle>
          <a:p>
            <a:pPr>
              <a:defRPr sz="1800">
                <a:solidFill>
                  <a:srgbClr val="000000"/>
                </a:solidFill>
                <a:uFill>
                  <a:solidFill>
                    <a:srgbClr val="000000"/>
                  </a:solidFill>
                </a:uFill>
                <a:latin typeface="Calibri" panose="020F0502020204030204"/>
                <a:ea typeface="Calibri" panose="020F0502020204030204"/>
                <a:cs typeface="Calibri" panose="020F0502020204030204"/>
                <a:sym typeface="Calibri" panose="020F0502020204030204"/>
              </a:defRPr>
            </a:pPr>
            <a:r>
              <a:rPr lang="en-US" altLang="zh-CN" sz="1800" b="1" dirty="0">
                <a:solidFill>
                  <a:srgbClr val="FFC000"/>
                </a:solidFill>
                <a:uFill>
                  <a:solidFill>
                    <a:srgbClr val="E7535F"/>
                  </a:solidFill>
                </a:uFill>
                <a:latin typeface="Microsoft YaHei" panose="020B0503020204020204" pitchFamily="34" charset="-122"/>
                <a:ea typeface="Microsoft YaHei" panose="020B0503020204020204" pitchFamily="34" charset="-122"/>
                <a:sym typeface="Helvetica" panose="020B0604020202030204"/>
              </a:rPr>
              <a:t>02</a:t>
            </a:r>
            <a:endParaRPr sz="1800" b="1" dirty="0">
              <a:solidFill>
                <a:srgbClr val="FFC000"/>
              </a:solidFill>
              <a:uFill>
                <a:solidFill>
                  <a:srgbClr val="E7535F"/>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3" name="圆形">
            <a:extLst>
              <a:ext uri="{FF2B5EF4-FFF2-40B4-BE49-F238E27FC236}">
                <a16:creationId xmlns="" xmlns:a16="http://schemas.microsoft.com/office/drawing/2014/main" id="{DA5977A6-29F1-3842-9BC7-F2BEB2CD7793}"/>
              </a:ext>
            </a:extLst>
          </p:cNvPr>
          <p:cNvSpPr/>
          <p:nvPr/>
        </p:nvSpPr>
        <p:spPr>
          <a:xfrm>
            <a:off x="3269770" y="2491646"/>
            <a:ext cx="656590" cy="656590"/>
          </a:xfrm>
          <a:prstGeom prst="ellipse">
            <a:avLst/>
          </a:prstGeom>
          <a:noFill/>
          <a:ln w="19050" cap="flat">
            <a:solidFill>
              <a:srgbClr val="FFC000"/>
            </a:solidFill>
            <a:prstDash val="solid"/>
            <a:round/>
          </a:ln>
          <a:effectLst/>
        </p:spPr>
        <p:txBody>
          <a:bodyPr wrap="square" lIns="45719" tIns="45719" rIns="45719" bIns="45719" numCol="1" anchor="ctr">
            <a:noAutofit/>
          </a:bodyPr>
          <a:lstStyle/>
          <a:p>
            <a:pPr algn="ctr"/>
            <a:endParaRPr/>
          </a:p>
        </p:txBody>
      </p:sp>
      <p:sp>
        <p:nvSpPr>
          <p:cNvPr id="34" name="03">
            <a:extLst>
              <a:ext uri="{FF2B5EF4-FFF2-40B4-BE49-F238E27FC236}">
                <a16:creationId xmlns="" xmlns:a16="http://schemas.microsoft.com/office/drawing/2014/main" id="{5420A063-634A-6A4E-A5D9-6D5DD8AAA5CB}"/>
              </a:ext>
            </a:extLst>
          </p:cNvPr>
          <p:cNvSpPr/>
          <p:nvPr/>
        </p:nvSpPr>
        <p:spPr>
          <a:xfrm>
            <a:off x="5385590" y="2562697"/>
            <a:ext cx="661670" cy="438131"/>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E7535F"/>
                </a:solidFill>
                <a:uFill>
                  <a:solidFill>
                    <a:srgbClr val="E7535F"/>
                  </a:solidFill>
                </a:uFill>
                <a:latin typeface="+mn-lt"/>
                <a:ea typeface="+mn-ea"/>
                <a:cs typeface="+mn-cs"/>
                <a:sym typeface="Helvetica" panose="020B0604020202030204"/>
              </a:defRPr>
            </a:lvl1pPr>
          </a:lstStyle>
          <a:p>
            <a:pPr>
              <a:defRPr sz="1800">
                <a:solidFill>
                  <a:srgbClr val="000000"/>
                </a:solidFill>
                <a:uFill>
                  <a:solidFill>
                    <a:srgbClr val="000000"/>
                  </a:solidFill>
                </a:uFill>
                <a:latin typeface="Calibri" panose="020F0502020204030204"/>
                <a:ea typeface="Calibri" panose="020F0502020204030204"/>
                <a:cs typeface="Calibri" panose="020F0502020204030204"/>
                <a:sym typeface="Calibri" panose="020F0502020204030204"/>
              </a:defRPr>
            </a:pPr>
            <a:r>
              <a:rPr sz="1800" b="1" dirty="0">
                <a:solidFill>
                  <a:srgbClr val="FFC000"/>
                </a:solidFill>
                <a:uFill>
                  <a:solidFill>
                    <a:srgbClr val="E7535F"/>
                  </a:solidFill>
                </a:uFill>
                <a:latin typeface="Microsoft YaHei" panose="020B0503020204020204" pitchFamily="34" charset="-122"/>
                <a:ea typeface="Microsoft YaHei" panose="020B0503020204020204" pitchFamily="34" charset="-122"/>
                <a:sym typeface="Helvetica" panose="020B0604020202030204"/>
              </a:rPr>
              <a:t>03</a:t>
            </a:r>
          </a:p>
        </p:txBody>
      </p:sp>
      <p:sp>
        <p:nvSpPr>
          <p:cNvPr id="35" name="圆形">
            <a:extLst>
              <a:ext uri="{FF2B5EF4-FFF2-40B4-BE49-F238E27FC236}">
                <a16:creationId xmlns="" xmlns:a16="http://schemas.microsoft.com/office/drawing/2014/main" id="{F27815C2-9E45-A741-A84E-AA73678768D9}"/>
              </a:ext>
            </a:extLst>
          </p:cNvPr>
          <p:cNvSpPr/>
          <p:nvPr/>
        </p:nvSpPr>
        <p:spPr>
          <a:xfrm>
            <a:off x="5390670" y="2491646"/>
            <a:ext cx="656590" cy="656590"/>
          </a:xfrm>
          <a:prstGeom prst="ellipse">
            <a:avLst/>
          </a:prstGeom>
          <a:noFill/>
          <a:ln w="19050" cap="flat">
            <a:solidFill>
              <a:srgbClr val="FFC000"/>
            </a:solidFill>
            <a:prstDash val="solid"/>
            <a:round/>
          </a:ln>
          <a:effectLst/>
        </p:spPr>
        <p:txBody>
          <a:bodyPr wrap="square" lIns="45719" tIns="45719" rIns="45719" bIns="45719" numCol="1" anchor="ctr">
            <a:noAutofit/>
          </a:bodyPr>
          <a:lstStyle/>
          <a:p>
            <a:pPr algn="ctr"/>
            <a:endParaRPr/>
          </a:p>
        </p:txBody>
      </p:sp>
      <p:sp>
        <p:nvSpPr>
          <p:cNvPr id="42" name="圆形">
            <a:extLst>
              <a:ext uri="{FF2B5EF4-FFF2-40B4-BE49-F238E27FC236}">
                <a16:creationId xmlns="" xmlns:a16="http://schemas.microsoft.com/office/drawing/2014/main" id="{100EAE97-F9DD-4148-9B6F-3242805D5C39}"/>
              </a:ext>
            </a:extLst>
          </p:cNvPr>
          <p:cNvSpPr/>
          <p:nvPr/>
        </p:nvSpPr>
        <p:spPr>
          <a:xfrm>
            <a:off x="4588665" y="3694336"/>
            <a:ext cx="137160" cy="137160"/>
          </a:xfrm>
          <a:prstGeom prst="ellipse">
            <a:avLst/>
          </a:prstGeom>
          <a:solidFill>
            <a:srgbClr val="FFFFFF"/>
          </a:solidFill>
          <a:ln w="22225" cap="flat">
            <a:solidFill>
              <a:schemeClr val="bg1">
                <a:lumMod val="65000"/>
              </a:schemeClr>
            </a:solidFill>
            <a:prstDash val="solid"/>
            <a:round/>
          </a:ln>
          <a:effectLst/>
        </p:spPr>
        <p:txBody>
          <a:bodyPr wrap="square" lIns="45719" tIns="45719" rIns="45719" bIns="45719" numCol="1" anchor="ctr">
            <a:noAutofit/>
          </a:bodyPr>
          <a:lstStyle/>
          <a:p>
            <a:pPr algn="ctr">
              <a:spcBef>
                <a:spcPts val="300"/>
              </a:spcBef>
              <a:defRPr sz="900" b="1">
                <a:solidFill>
                  <a:srgbClr val="FFFFFF"/>
                </a:solidFill>
                <a:uFill>
                  <a:solidFill>
                    <a:srgbClr val="FFFFFF"/>
                  </a:solidFill>
                </a:uFill>
                <a:latin typeface="+mn-lt"/>
                <a:ea typeface="+mn-ea"/>
                <a:cs typeface="+mn-cs"/>
                <a:sym typeface="Helvetica" panose="020B0604020202030204"/>
              </a:defRPr>
            </a:pPr>
            <a:endParaRPr/>
          </a:p>
        </p:txBody>
      </p:sp>
      <p:sp>
        <p:nvSpPr>
          <p:cNvPr id="43" name="圆形">
            <a:extLst>
              <a:ext uri="{FF2B5EF4-FFF2-40B4-BE49-F238E27FC236}">
                <a16:creationId xmlns="" xmlns:a16="http://schemas.microsoft.com/office/drawing/2014/main" id="{C7726C5E-B35E-D748-AD97-BF1700FC51F5}"/>
              </a:ext>
            </a:extLst>
          </p:cNvPr>
          <p:cNvSpPr/>
          <p:nvPr/>
        </p:nvSpPr>
        <p:spPr>
          <a:xfrm>
            <a:off x="4622320" y="3727991"/>
            <a:ext cx="70485" cy="70485"/>
          </a:xfrm>
          <a:prstGeom prst="ellipse">
            <a:avLst/>
          </a:prstGeom>
          <a:solidFill>
            <a:schemeClr val="bg1">
              <a:lumMod val="65000"/>
            </a:schemeClr>
          </a:solidFill>
          <a:ln w="12700" cap="flat">
            <a:noFill/>
            <a:miter lim="400000"/>
          </a:ln>
          <a:effectLst/>
        </p:spPr>
        <p:txBody>
          <a:bodyPr wrap="square" lIns="45719" tIns="45719" rIns="45719" bIns="45719" numCol="1" anchor="ctr">
            <a:noAutofit/>
          </a:bodyPr>
          <a:lstStyle/>
          <a:p>
            <a:pPr algn="ctr">
              <a:spcBef>
                <a:spcPts val="300"/>
              </a:spcBef>
              <a:defRPr sz="900" b="1">
                <a:solidFill>
                  <a:srgbClr val="FFFFFF"/>
                </a:solidFill>
                <a:uFill>
                  <a:solidFill>
                    <a:srgbClr val="FFFFFF"/>
                  </a:solidFill>
                </a:uFill>
                <a:latin typeface="+mn-lt"/>
                <a:ea typeface="+mn-ea"/>
                <a:cs typeface="+mn-cs"/>
                <a:sym typeface="Helvetica" panose="020B0604020202030204"/>
              </a:defRPr>
            </a:pPr>
            <a:endParaRPr/>
          </a:p>
        </p:txBody>
      </p:sp>
      <p:sp>
        <p:nvSpPr>
          <p:cNvPr id="44" name="线条">
            <a:extLst>
              <a:ext uri="{FF2B5EF4-FFF2-40B4-BE49-F238E27FC236}">
                <a16:creationId xmlns="" xmlns:a16="http://schemas.microsoft.com/office/drawing/2014/main" id="{B7D4A7A1-A86F-4647-91A4-146D438FF56A}"/>
              </a:ext>
            </a:extLst>
          </p:cNvPr>
          <p:cNvSpPr/>
          <p:nvPr/>
        </p:nvSpPr>
        <p:spPr>
          <a:xfrm flipV="1">
            <a:off x="4657548" y="2240047"/>
            <a:ext cx="1" cy="1447408"/>
          </a:xfrm>
          <a:prstGeom prst="line">
            <a:avLst/>
          </a:prstGeom>
          <a:ln w="6350">
            <a:solidFill>
              <a:schemeClr val="bg1">
                <a:lumMod val="65000"/>
              </a:schemeClr>
            </a:solidFill>
            <a:prstDash val="dash"/>
          </a:ln>
        </p:spPr>
        <p:txBody>
          <a:bodyPr lIns="0" tIns="0" rIns="0" bIns="0"/>
          <a:lstStyle/>
          <a:p>
            <a:pPr>
              <a:defRPr sz="1200">
                <a:uFillTx/>
                <a:latin typeface="+mn-lt"/>
                <a:ea typeface="+mn-ea"/>
                <a:cs typeface="+mn-cs"/>
                <a:sym typeface="Helvetica" panose="020B0604020202030204"/>
              </a:defRPr>
            </a:pPr>
            <a:endParaRPr/>
          </a:p>
        </p:txBody>
      </p:sp>
      <p:grpSp>
        <p:nvGrpSpPr>
          <p:cNvPr id="46" name="组合 45">
            <a:extLst>
              <a:ext uri="{FF2B5EF4-FFF2-40B4-BE49-F238E27FC236}">
                <a16:creationId xmlns="" xmlns:a16="http://schemas.microsoft.com/office/drawing/2014/main" id="{2C016CE6-79B4-6A4A-B6DC-F521A1A24BE5}"/>
              </a:ext>
            </a:extLst>
          </p:cNvPr>
          <p:cNvGrpSpPr/>
          <p:nvPr/>
        </p:nvGrpSpPr>
        <p:grpSpPr>
          <a:xfrm>
            <a:off x="914400" y="2528690"/>
            <a:ext cx="1681387" cy="958620"/>
            <a:chOff x="1354290" y="1250154"/>
            <a:chExt cx="1430592" cy="958620"/>
          </a:xfrm>
        </p:grpSpPr>
        <p:sp>
          <p:nvSpPr>
            <p:cNvPr id="47" name="TextBox 7">
              <a:extLst>
                <a:ext uri="{FF2B5EF4-FFF2-40B4-BE49-F238E27FC236}">
                  <a16:creationId xmlns="" xmlns:a16="http://schemas.microsoft.com/office/drawing/2014/main" id="{CD5948CE-929C-A14D-98CB-2EA596AA9ED5}"/>
                </a:ext>
              </a:extLst>
            </p:cNvPr>
            <p:cNvSpPr txBox="1"/>
            <p:nvPr/>
          </p:nvSpPr>
          <p:spPr>
            <a:xfrm>
              <a:off x="1354290" y="1593221"/>
              <a:ext cx="1430592" cy="615553"/>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数据是计算机视觉模型的基石亦是</a:t>
              </a:r>
              <a:r>
                <a:rPr lang="zh-CN" altLang="en-US" sz="1000" dirty="0">
                  <a:solidFill>
                    <a:schemeClr val="bg1"/>
                  </a:solidFill>
                  <a:uFill>
                    <a:solidFill>
                      <a:srgbClr val="000000">
                        <a:alpha val="50000"/>
                      </a:srgbClr>
                    </a:solidFill>
                  </a:uFill>
                  <a:sym typeface="Helvetica" panose="020B0604020202030204"/>
                </a:rPr>
                <a:t>模型</a:t>
              </a:r>
              <a:r>
                <a:rPr lang="zh-CN" altLang="en-US" sz="1000" dirty="0" smtClean="0">
                  <a:solidFill>
                    <a:schemeClr val="bg1"/>
                  </a:solidFill>
                  <a:uFill>
                    <a:solidFill>
                      <a:srgbClr val="000000">
                        <a:alpha val="50000"/>
                      </a:srgbClr>
                    </a:solidFill>
                  </a:uFill>
                  <a:sym typeface="Helvetica" panose="020B0604020202030204"/>
                </a:rPr>
                <a:t>的痛点；海量的数据成为了计算机视觉模型发挥作用的关键因素。</a:t>
              </a:r>
              <a:endParaRPr lang="zh-CN" altLang="zh-CN" sz="1000" dirty="0">
                <a:solidFill>
                  <a:schemeClr val="bg1"/>
                </a:solidFill>
                <a:uFill>
                  <a:solidFill>
                    <a:srgbClr val="000000">
                      <a:alpha val="50000"/>
                    </a:srgbClr>
                  </a:solidFill>
                </a:uFill>
                <a:sym typeface="Helvetica" panose="020B0604020202030204"/>
              </a:endParaRPr>
            </a:p>
          </p:txBody>
        </p:sp>
        <p:sp>
          <p:nvSpPr>
            <p:cNvPr id="48" name="TextBox 9">
              <a:extLst>
                <a:ext uri="{FF2B5EF4-FFF2-40B4-BE49-F238E27FC236}">
                  <a16:creationId xmlns="" xmlns:a16="http://schemas.microsoft.com/office/drawing/2014/main" id="{03EA85D8-BFD0-8049-9BF5-F80F9E925BED}"/>
                </a:ext>
              </a:extLst>
            </p:cNvPr>
            <p:cNvSpPr txBox="1"/>
            <p:nvPr/>
          </p:nvSpPr>
          <p:spPr>
            <a:xfrm>
              <a:off x="1354290" y="1250154"/>
              <a:ext cx="1430592" cy="492443"/>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计算机视觉的痛点</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49" name="组合 48">
            <a:extLst>
              <a:ext uri="{FF2B5EF4-FFF2-40B4-BE49-F238E27FC236}">
                <a16:creationId xmlns="" xmlns:a16="http://schemas.microsoft.com/office/drawing/2014/main" id="{A91561F4-D5B1-9B44-8FAA-C1654E457ED5}"/>
              </a:ext>
            </a:extLst>
          </p:cNvPr>
          <p:cNvGrpSpPr/>
          <p:nvPr/>
        </p:nvGrpSpPr>
        <p:grpSpPr>
          <a:xfrm>
            <a:off x="6778089" y="2562697"/>
            <a:ext cx="1430592" cy="958620"/>
            <a:chOff x="1354290" y="1250154"/>
            <a:chExt cx="1430592" cy="958620"/>
          </a:xfrm>
        </p:grpSpPr>
        <p:sp>
          <p:nvSpPr>
            <p:cNvPr id="50" name="TextBox 7">
              <a:extLst>
                <a:ext uri="{FF2B5EF4-FFF2-40B4-BE49-F238E27FC236}">
                  <a16:creationId xmlns="" xmlns:a16="http://schemas.microsoft.com/office/drawing/2014/main" id="{DF7DD6C6-A6D0-5F49-B22B-95819DE9A409}"/>
                </a:ext>
              </a:extLst>
            </p:cNvPr>
            <p:cNvSpPr txBox="1"/>
            <p:nvPr/>
          </p:nvSpPr>
          <p:spPr>
            <a:xfrm>
              <a:off x="1354290" y="1593221"/>
              <a:ext cx="1430592" cy="615553"/>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保险行业经过常年的积累，留下了海量的数据，但数据如何处理，如何应用却成为了一大难题。</a:t>
              </a:r>
              <a:endParaRPr lang="zh-CN" altLang="zh-CN" sz="1000" dirty="0">
                <a:solidFill>
                  <a:schemeClr val="bg1"/>
                </a:solidFill>
                <a:uFill>
                  <a:solidFill>
                    <a:srgbClr val="000000">
                      <a:alpha val="50000"/>
                    </a:srgbClr>
                  </a:solidFill>
                </a:uFill>
                <a:sym typeface="Helvetica" panose="020B0604020202030204"/>
              </a:endParaRPr>
            </a:p>
          </p:txBody>
        </p:sp>
        <p:sp>
          <p:nvSpPr>
            <p:cNvPr id="51" name="TextBox 9">
              <a:extLst>
                <a:ext uri="{FF2B5EF4-FFF2-40B4-BE49-F238E27FC236}">
                  <a16:creationId xmlns="" xmlns:a16="http://schemas.microsoft.com/office/drawing/2014/main" id="{81933D61-F89A-4149-B2BF-BCCAB0BDDD94}"/>
                </a:ext>
              </a:extLst>
            </p:cNvPr>
            <p:cNvSpPr txBox="1"/>
            <p:nvPr/>
          </p:nvSpPr>
          <p:spPr>
            <a:xfrm>
              <a:off x="1354290"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保险行业的痛点</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52" name="组合 51">
            <a:extLst>
              <a:ext uri="{FF2B5EF4-FFF2-40B4-BE49-F238E27FC236}">
                <a16:creationId xmlns="" xmlns:a16="http://schemas.microsoft.com/office/drawing/2014/main" id="{E5F334CF-EC51-5545-9395-31D1C7E9941A}"/>
              </a:ext>
            </a:extLst>
          </p:cNvPr>
          <p:cNvGrpSpPr/>
          <p:nvPr/>
        </p:nvGrpSpPr>
        <p:grpSpPr>
          <a:xfrm>
            <a:off x="1165195" y="3887607"/>
            <a:ext cx="7043486" cy="650844"/>
            <a:chOff x="1354290" y="1250154"/>
            <a:chExt cx="1430592" cy="650844"/>
          </a:xfrm>
        </p:grpSpPr>
        <p:sp>
          <p:nvSpPr>
            <p:cNvPr id="53" name="TextBox 7">
              <a:extLst>
                <a:ext uri="{FF2B5EF4-FFF2-40B4-BE49-F238E27FC236}">
                  <a16:creationId xmlns="" xmlns:a16="http://schemas.microsoft.com/office/drawing/2014/main" id="{6868007A-65B7-374E-9EF7-D62775808B0E}"/>
                </a:ext>
              </a:extLst>
            </p:cNvPr>
            <p:cNvSpPr txBox="1"/>
            <p:nvPr/>
          </p:nvSpPr>
          <p:spPr>
            <a:xfrm>
              <a:off x="1354290" y="1593221"/>
              <a:ext cx="1430592"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保险行业中现存的海量数据，可以使得计算机视觉模型能够更全面更有效的发挥作用；而计算机视觉模型也将使保险行业现存的数据变成一笔巨大的财富。</a:t>
              </a:r>
              <a:endParaRPr lang="en-US" altLang="zh-CN" sz="1000" dirty="0" smtClean="0">
                <a:solidFill>
                  <a:schemeClr val="bg1"/>
                </a:solidFill>
                <a:uFill>
                  <a:solidFill>
                    <a:srgbClr val="000000">
                      <a:alpha val="50000"/>
                    </a:srgbClr>
                  </a:solidFill>
                </a:uFill>
                <a:sym typeface="Helvetica" panose="020B0604020202030204"/>
              </a:endParaRPr>
            </a:p>
          </p:txBody>
        </p:sp>
        <p:sp>
          <p:nvSpPr>
            <p:cNvPr id="54" name="TextBox 9">
              <a:extLst>
                <a:ext uri="{FF2B5EF4-FFF2-40B4-BE49-F238E27FC236}">
                  <a16:creationId xmlns="" xmlns:a16="http://schemas.microsoft.com/office/drawing/2014/main" id="{BCF5B5CD-1F5E-FA4D-8201-874671D82624}"/>
                </a:ext>
              </a:extLst>
            </p:cNvPr>
            <p:cNvSpPr txBox="1"/>
            <p:nvPr/>
          </p:nvSpPr>
          <p:spPr>
            <a:xfrm>
              <a:off x="1354290" y="1250154"/>
              <a:ext cx="1430592" cy="246221"/>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计算机视觉与保险行业的互补</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12373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 xmlns:a16="http://schemas.microsoft.com/office/drawing/2014/main" id="{FFDF5429-6630-C341-888F-467A23EA478D}"/>
              </a:ext>
            </a:extLst>
          </p:cNvPr>
          <p:cNvSpPr/>
          <p:nvPr/>
        </p:nvSpPr>
        <p:spPr>
          <a:xfrm>
            <a:off x="304800" y="1793460"/>
            <a:ext cx="8560340" cy="1323439"/>
          </a:xfrm>
          <a:prstGeom prst="rect">
            <a:avLst/>
          </a:prstGeom>
        </p:spPr>
        <p:txBody>
          <a:bodyPr wrap="square">
            <a:spAutoFit/>
          </a:bodyPr>
          <a:lstStyle/>
          <a:p>
            <a:pPr algn="ctr" defTabSz="914400"/>
            <a:r>
              <a:rPr lang="en-US" altLang="zh-CN" sz="4800" dirty="0">
                <a:solidFill>
                  <a:schemeClr val="bg1"/>
                </a:solidFill>
                <a:latin typeface="Impact" panose="020B0806030902050204" pitchFamily="34" charset="0"/>
                <a:ea typeface="Kozuka Gothic Pr6N EL" panose="020B0200000000000000" pitchFamily="34" charset="-128"/>
              </a:rPr>
              <a:t>PART  </a:t>
            </a:r>
            <a:r>
              <a:rPr lang="en-US" altLang="zh-CN" sz="4800" dirty="0" smtClean="0">
                <a:solidFill>
                  <a:schemeClr val="bg1"/>
                </a:solidFill>
                <a:latin typeface="Impact" panose="020B0806030902050204" pitchFamily="34" charset="0"/>
                <a:ea typeface="Kozuka Gothic Pr6N EL" panose="020B0200000000000000" pitchFamily="34" charset="-128"/>
              </a:rPr>
              <a:t>02</a:t>
            </a:r>
          </a:p>
          <a:p>
            <a:r>
              <a:rPr lang="zh-CN" altLang="en-US" sz="32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您的各个业务系统为什么没有使用这项技术？</a:t>
            </a:r>
          </a:p>
        </p:txBody>
      </p:sp>
    </p:spTree>
    <p:extLst>
      <p:ext uri="{BB962C8B-B14F-4D97-AF65-F5344CB8AC3E}">
        <p14:creationId xmlns:p14="http://schemas.microsoft.com/office/powerpoint/2010/main" val="265950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 xmlns:a16="http://schemas.microsoft.com/office/drawing/2014/main"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引入计算机视觉到业务系统的两个选择</a:t>
            </a:r>
            <a:endParaRPr lang="en-US" altLang="zh-CN" dirty="0">
              <a:latin typeface="Microsoft YaHei" panose="020B0503020204020204" pitchFamily="34" charset="-122"/>
              <a:ea typeface="Microsoft YaHei" panose="020B0503020204020204" pitchFamily="34" charset="-122"/>
            </a:endParaRPr>
          </a:p>
        </p:txBody>
      </p:sp>
      <p:sp>
        <p:nvSpPr>
          <p:cNvPr id="14" name="íṡľíḍè-Rectangle 29">
            <a:extLst>
              <a:ext uri="{FF2B5EF4-FFF2-40B4-BE49-F238E27FC236}">
                <a16:creationId xmlns="" xmlns:a16="http://schemas.microsoft.com/office/drawing/2014/main" id="{0530A428-8D29-9F4F-9F9A-91583056447D}"/>
              </a:ext>
            </a:extLst>
          </p:cNvPr>
          <p:cNvSpPr/>
          <p:nvPr/>
        </p:nvSpPr>
        <p:spPr>
          <a:xfrm>
            <a:off x="5927356" y="1392533"/>
            <a:ext cx="2330819" cy="2907687"/>
          </a:xfrm>
          <a:prstGeom prst="rect">
            <a:avLst/>
          </a:prstGeom>
          <a:noFill/>
          <a:ln>
            <a:solidFill>
              <a:srgbClr val="3D8AF7"/>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chorCtr="1">
            <a:normAutofit/>
          </a:bodyPr>
          <a:lstStyle/>
          <a:p>
            <a:pPr algn="ctr">
              <a:lnSpc>
                <a:spcPct val="130000"/>
              </a:lnSpc>
            </a:pPr>
            <a:endParaRPr lang="zh-CN" altLang="en-US" sz="900" dirty="0">
              <a:solidFill>
                <a:srgbClr val="56586B"/>
              </a:solidFill>
              <a:latin typeface="Microsoft YaHei" panose="020B0503020204020204" pitchFamily="34" charset="-122"/>
              <a:ea typeface="Microsoft YaHei" panose="020B0503020204020204" pitchFamily="34" charset="-122"/>
              <a:cs typeface="+mn-ea"/>
              <a:sym typeface="+mn-lt"/>
            </a:endParaRPr>
          </a:p>
        </p:txBody>
      </p:sp>
      <p:cxnSp>
        <p:nvCxnSpPr>
          <p:cNvPr id="17" name="îŝḷîḓé-Straight Connector 50">
            <a:extLst>
              <a:ext uri="{FF2B5EF4-FFF2-40B4-BE49-F238E27FC236}">
                <a16:creationId xmlns="" xmlns:a16="http://schemas.microsoft.com/office/drawing/2014/main" id="{B6EAEE83-0F5B-524F-96CA-06ADF4E7BE41}"/>
              </a:ext>
            </a:extLst>
          </p:cNvPr>
          <p:cNvCxnSpPr>
            <a:cxnSpLocks/>
          </p:cNvCxnSpPr>
          <p:nvPr/>
        </p:nvCxnSpPr>
        <p:spPr>
          <a:xfrm>
            <a:off x="6315216" y="2121553"/>
            <a:ext cx="1555099" cy="0"/>
          </a:xfrm>
          <a:prstGeom prst="line">
            <a:avLst/>
          </a:prstGeom>
          <a:ln>
            <a:solidFill>
              <a:srgbClr val="3D8AF7"/>
            </a:solidFill>
          </a:ln>
        </p:spPr>
        <p:style>
          <a:lnRef idx="1">
            <a:schemeClr val="accent1"/>
          </a:lnRef>
          <a:fillRef idx="0">
            <a:schemeClr val="accent1"/>
          </a:fillRef>
          <a:effectRef idx="0">
            <a:schemeClr val="accent1"/>
          </a:effectRef>
          <a:fontRef idx="minor">
            <a:schemeClr val="tx1"/>
          </a:fontRef>
        </p:style>
      </p:cxnSp>
      <p:sp>
        <p:nvSpPr>
          <p:cNvPr id="18" name="îŝḷîḓé-Freeform: Shape 60">
            <a:extLst>
              <a:ext uri="{FF2B5EF4-FFF2-40B4-BE49-F238E27FC236}">
                <a16:creationId xmlns="" xmlns:a16="http://schemas.microsoft.com/office/drawing/2014/main" id="{181A8586-3ADA-934A-9BE9-6D4516A93EF9}"/>
              </a:ext>
            </a:extLst>
          </p:cNvPr>
          <p:cNvSpPr>
            <a:spLocks/>
          </p:cNvSpPr>
          <p:nvPr/>
        </p:nvSpPr>
        <p:spPr bwMode="auto">
          <a:xfrm>
            <a:off x="6912002" y="1652266"/>
            <a:ext cx="361528" cy="361528"/>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rgbClr val="3D8AF7"/>
          </a:solidFill>
          <a:ln>
            <a:noFill/>
          </a:ln>
        </p:spPr>
        <p:txBody>
          <a:bodyPr anchor="ctr"/>
          <a:lstStyle/>
          <a:p>
            <a:pPr algn="ctr">
              <a:lnSpc>
                <a:spcPct val="130000"/>
              </a:lnSpc>
            </a:pPr>
            <a:endParaRPr dirty="0">
              <a:latin typeface="Microsoft YaHei" panose="020B0503020204020204" pitchFamily="34" charset="-122"/>
              <a:ea typeface="Microsoft YaHei" panose="020B0503020204020204" pitchFamily="34" charset="-122"/>
              <a:cs typeface="+mn-ea"/>
              <a:sym typeface="+mn-lt"/>
            </a:endParaRPr>
          </a:p>
        </p:txBody>
      </p:sp>
      <p:sp>
        <p:nvSpPr>
          <p:cNvPr id="20" name="íṡľíḍè-Rectangle 27">
            <a:extLst>
              <a:ext uri="{FF2B5EF4-FFF2-40B4-BE49-F238E27FC236}">
                <a16:creationId xmlns="" xmlns:a16="http://schemas.microsoft.com/office/drawing/2014/main" id="{99882A25-08CF-E34F-A7E5-3F7491105CCE}"/>
              </a:ext>
            </a:extLst>
          </p:cNvPr>
          <p:cNvSpPr/>
          <p:nvPr/>
        </p:nvSpPr>
        <p:spPr>
          <a:xfrm>
            <a:off x="885826" y="1392533"/>
            <a:ext cx="2330819" cy="2907687"/>
          </a:xfrm>
          <a:prstGeom prst="rect">
            <a:avLst/>
          </a:prstGeom>
          <a:noFill/>
          <a:ln>
            <a:solidFill>
              <a:srgbClr val="3D8AF7"/>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chorCtr="1">
            <a:norm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endParaRPr lang="zh-CN" altLang="zh-CN" sz="900" dirty="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cxnSp>
        <p:nvCxnSpPr>
          <p:cNvPr id="23" name="íṡľíḍè-Straight Connector 46">
            <a:extLst>
              <a:ext uri="{FF2B5EF4-FFF2-40B4-BE49-F238E27FC236}">
                <a16:creationId xmlns="" xmlns:a16="http://schemas.microsoft.com/office/drawing/2014/main" id="{9CD5F25A-76F3-934F-95B5-922465456478}"/>
              </a:ext>
            </a:extLst>
          </p:cNvPr>
          <p:cNvCxnSpPr>
            <a:cxnSpLocks/>
          </p:cNvCxnSpPr>
          <p:nvPr/>
        </p:nvCxnSpPr>
        <p:spPr>
          <a:xfrm>
            <a:off x="1361473" y="2121556"/>
            <a:ext cx="1379525" cy="0"/>
          </a:xfrm>
          <a:prstGeom prst="line">
            <a:avLst/>
          </a:prstGeom>
          <a:ln>
            <a:solidFill>
              <a:srgbClr val="3D8AF7"/>
            </a:solidFill>
          </a:ln>
        </p:spPr>
        <p:style>
          <a:lnRef idx="1">
            <a:schemeClr val="accent1"/>
          </a:lnRef>
          <a:fillRef idx="0">
            <a:schemeClr val="accent1"/>
          </a:fillRef>
          <a:effectRef idx="0">
            <a:schemeClr val="accent1"/>
          </a:effectRef>
          <a:fontRef idx="minor">
            <a:schemeClr val="tx1"/>
          </a:fontRef>
        </p:style>
      </p:cxnSp>
      <p:sp>
        <p:nvSpPr>
          <p:cNvPr id="24" name="îŝḷîḓé-Freeform: Shape 61">
            <a:extLst>
              <a:ext uri="{FF2B5EF4-FFF2-40B4-BE49-F238E27FC236}">
                <a16:creationId xmlns="" xmlns:a16="http://schemas.microsoft.com/office/drawing/2014/main" id="{A794678E-3479-CA4F-BF6C-E0F65FA580BE}"/>
              </a:ext>
            </a:extLst>
          </p:cNvPr>
          <p:cNvSpPr>
            <a:spLocks/>
          </p:cNvSpPr>
          <p:nvPr/>
        </p:nvSpPr>
        <p:spPr bwMode="auto">
          <a:xfrm>
            <a:off x="1870472" y="1652267"/>
            <a:ext cx="361528" cy="361528"/>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rgbClr val="3D8AF7"/>
          </a:solidFill>
          <a:ln>
            <a:noFill/>
          </a:ln>
        </p:spPr>
        <p:txBody>
          <a:bodyPr anchor="ctr"/>
          <a:lstStyle/>
          <a:p>
            <a:pPr algn="ctr">
              <a:lnSpc>
                <a:spcPct val="130000"/>
              </a:lnSpc>
            </a:pPr>
            <a:endParaRPr dirty="0">
              <a:latin typeface="Microsoft YaHei" panose="020B0503020204020204" pitchFamily="34" charset="-122"/>
              <a:ea typeface="Microsoft YaHei" panose="020B0503020204020204" pitchFamily="34" charset="-122"/>
              <a:cs typeface="+mn-ea"/>
              <a:sym typeface="+mn-lt"/>
            </a:endParaRPr>
          </a:p>
        </p:txBody>
      </p:sp>
      <p:sp>
        <p:nvSpPr>
          <p:cNvPr id="26" name="íṡľíḍè-Rectangle 28">
            <a:extLst>
              <a:ext uri="{FF2B5EF4-FFF2-40B4-BE49-F238E27FC236}">
                <a16:creationId xmlns="" xmlns:a16="http://schemas.microsoft.com/office/drawing/2014/main" id="{9C1FBEEE-A379-434A-8DA6-25834F1032F9}"/>
              </a:ext>
            </a:extLst>
          </p:cNvPr>
          <p:cNvSpPr/>
          <p:nvPr/>
        </p:nvSpPr>
        <p:spPr>
          <a:xfrm>
            <a:off x="3205020" y="1230373"/>
            <a:ext cx="2733964" cy="3262162"/>
          </a:xfrm>
          <a:prstGeom prst="rect">
            <a:avLst/>
          </a:prstGeom>
          <a:gradFill>
            <a:gsLst>
              <a:gs pos="0">
                <a:srgbClr val="7BCDE6"/>
              </a:gs>
              <a:gs pos="100000">
                <a:srgbClr val="3D8AF7"/>
              </a:gs>
            </a:gsLst>
            <a:lin ang="5400000" scaled="1"/>
          </a:gradFill>
          <a:ln w="8890">
            <a:solidFill>
              <a:srgbClr val="3D8AF7"/>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chorCtr="1">
            <a:normAutofit/>
          </a:bodyPr>
          <a:lstStyle/>
          <a:p>
            <a:pPr algn="ctr">
              <a:lnSpc>
                <a:spcPct val="130000"/>
              </a:lnSpc>
            </a:pPr>
            <a:r>
              <a:rPr lang="zh-CN" altLang="en-US" sz="900" dirty="0" smtClean="0">
                <a:latin typeface="Microsoft YaHei" panose="020B0503020204020204" pitchFamily="34" charset="-122"/>
                <a:ea typeface="Microsoft YaHei" panose="020B0503020204020204" pitchFamily="34" charset="-122"/>
                <a:cs typeface="+mn-ea"/>
                <a:sym typeface="+mn-lt"/>
              </a:rPr>
              <a:t>目前多数保险公司为了将计算机视觉技术引入自己的产品，通常会面临一个艰难的抉择；要么选择构建自己的团队，要么直接从其他公司买入技术。而这两个选择的背后又是一系列的问题。</a:t>
            </a:r>
            <a:endParaRPr lang="zh-CN" altLang="en-US" sz="900" dirty="0">
              <a:latin typeface="Microsoft YaHei" panose="020B0503020204020204" pitchFamily="34" charset="-122"/>
              <a:ea typeface="Microsoft YaHei" panose="020B0503020204020204" pitchFamily="34" charset="-122"/>
              <a:cs typeface="+mn-ea"/>
              <a:sym typeface="+mn-lt"/>
            </a:endParaRPr>
          </a:p>
        </p:txBody>
      </p:sp>
      <p:sp>
        <p:nvSpPr>
          <p:cNvPr id="27" name="íṡľíḍè-TextBox 32">
            <a:extLst>
              <a:ext uri="{FF2B5EF4-FFF2-40B4-BE49-F238E27FC236}">
                <a16:creationId xmlns="" xmlns:a16="http://schemas.microsoft.com/office/drawing/2014/main" id="{B2C83D4C-2419-A04A-9B39-052B2D6A435E}"/>
              </a:ext>
            </a:extLst>
          </p:cNvPr>
          <p:cNvSpPr txBox="1">
            <a:spLocks/>
          </p:cNvSpPr>
          <p:nvPr/>
        </p:nvSpPr>
        <p:spPr bwMode="auto">
          <a:xfrm>
            <a:off x="3565225" y="2121552"/>
            <a:ext cx="2013554" cy="307825"/>
          </a:xfrm>
          <a:prstGeom prst="rect">
            <a:avLst/>
          </a:prstGeom>
          <a:noFill/>
        </p:spPr>
        <p:txBody>
          <a:bodyPr wrap="none" lIns="0" tIns="0" rIns="0" bIns="0">
            <a:normAutofit fontScale="85000" lnSpcReduction="20000"/>
          </a:bodyPr>
          <a:lstStyle/>
          <a:p>
            <a:pPr algn="ctr">
              <a:lnSpc>
                <a:spcPct val="130000"/>
              </a:lnSpc>
            </a:pPr>
            <a:r>
              <a:rPr lang="zh-CN" altLang="en-US" sz="2000" b="1" dirty="0">
                <a:solidFill>
                  <a:schemeClr val="bg1"/>
                </a:solidFill>
                <a:latin typeface="Microsoft YaHei" panose="020B0503020204020204" pitchFamily="34" charset="-122"/>
                <a:ea typeface="Microsoft YaHei" panose="020B0503020204020204" pitchFamily="34" charset="-122"/>
                <a:cs typeface="+mn-ea"/>
                <a:sym typeface="+mn-lt"/>
              </a:rPr>
              <a:t>艰难</a:t>
            </a:r>
            <a:r>
              <a:rPr lang="zh-CN" altLang="en-US" sz="2000" b="1" dirty="0" smtClean="0">
                <a:solidFill>
                  <a:schemeClr val="bg1"/>
                </a:solidFill>
                <a:latin typeface="Microsoft YaHei" panose="020B0503020204020204" pitchFamily="34" charset="-122"/>
                <a:ea typeface="Microsoft YaHei" panose="020B0503020204020204" pitchFamily="34" charset="-122"/>
                <a:cs typeface="+mn-ea"/>
                <a:sym typeface="+mn-lt"/>
              </a:rPr>
              <a:t>的抉择</a:t>
            </a:r>
            <a:endParaRPr lang="zh-CN" altLang="en-US" sz="2000" b="1" dirty="0">
              <a:solidFill>
                <a:schemeClr val="bg1"/>
              </a:solidFill>
              <a:latin typeface="Microsoft YaHei" panose="020B0503020204020204" pitchFamily="34" charset="-122"/>
              <a:ea typeface="Microsoft YaHei" panose="020B0503020204020204" pitchFamily="34" charset="-122"/>
              <a:cs typeface="+mn-ea"/>
              <a:sym typeface="+mn-lt"/>
            </a:endParaRPr>
          </a:p>
        </p:txBody>
      </p:sp>
      <p:cxnSp>
        <p:nvCxnSpPr>
          <p:cNvPr id="28" name="íṡľíḍè-Straight Connector 33">
            <a:extLst>
              <a:ext uri="{FF2B5EF4-FFF2-40B4-BE49-F238E27FC236}">
                <a16:creationId xmlns="" xmlns:a16="http://schemas.microsoft.com/office/drawing/2014/main" id="{B4F46A53-D749-AA40-91B5-A11FE8CE5772}"/>
              </a:ext>
            </a:extLst>
          </p:cNvPr>
          <p:cNvCxnSpPr>
            <a:cxnSpLocks/>
          </p:cNvCxnSpPr>
          <p:nvPr/>
        </p:nvCxnSpPr>
        <p:spPr>
          <a:xfrm>
            <a:off x="3501017" y="1954238"/>
            <a:ext cx="21419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îŝḷîḓé-Freeform: Shape 62">
            <a:extLst>
              <a:ext uri="{FF2B5EF4-FFF2-40B4-BE49-F238E27FC236}">
                <a16:creationId xmlns="" xmlns:a16="http://schemas.microsoft.com/office/drawing/2014/main" id="{77268500-AE69-1C4C-B1CC-2BF0A1B2484A}"/>
              </a:ext>
            </a:extLst>
          </p:cNvPr>
          <p:cNvSpPr>
            <a:spLocks/>
          </p:cNvSpPr>
          <p:nvPr/>
        </p:nvSpPr>
        <p:spPr bwMode="auto">
          <a:xfrm>
            <a:off x="4391238" y="1475832"/>
            <a:ext cx="361528" cy="361528"/>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lnSpc>
                <a:spcPct val="130000"/>
              </a:lnSpc>
            </a:pPr>
            <a:endParaRPr dirty="0">
              <a:latin typeface="Microsoft YaHei" panose="020B0503020204020204" pitchFamily="34" charset="-122"/>
              <a:ea typeface="Microsoft YaHei" panose="020B0503020204020204" pitchFamily="34" charset="-122"/>
              <a:cs typeface="+mn-ea"/>
              <a:sym typeface="+mn-lt"/>
            </a:endParaRPr>
          </a:p>
        </p:txBody>
      </p:sp>
      <p:grpSp>
        <p:nvGrpSpPr>
          <p:cNvPr id="31" name="组合 30">
            <a:extLst>
              <a:ext uri="{FF2B5EF4-FFF2-40B4-BE49-F238E27FC236}">
                <a16:creationId xmlns="" xmlns:a16="http://schemas.microsoft.com/office/drawing/2014/main" id="{26B30D18-6ED4-374B-8117-29E5BF991E22}"/>
              </a:ext>
            </a:extLst>
          </p:cNvPr>
          <p:cNvGrpSpPr/>
          <p:nvPr/>
        </p:nvGrpSpPr>
        <p:grpSpPr>
          <a:xfrm>
            <a:off x="1316081" y="2395606"/>
            <a:ext cx="1470308" cy="534663"/>
            <a:chOff x="2664431" y="3112541"/>
            <a:chExt cx="1470308" cy="534663"/>
          </a:xfrm>
        </p:grpSpPr>
        <p:sp>
          <p:nvSpPr>
            <p:cNvPr id="32" name="TextBox 19">
              <a:extLst>
                <a:ext uri="{FF2B5EF4-FFF2-40B4-BE49-F238E27FC236}">
                  <a16:creationId xmlns="" xmlns:a16="http://schemas.microsoft.com/office/drawing/2014/main" id="{2A06B6E8-7EC8-BF46-86CA-54467BD3EF91}"/>
                </a:ext>
              </a:extLst>
            </p:cNvPr>
            <p:cNvSpPr txBox="1"/>
            <p:nvPr/>
          </p:nvSpPr>
          <p:spPr>
            <a:xfrm>
              <a:off x="2704147" y="3416372"/>
              <a:ext cx="1430592" cy="230832"/>
            </a:xfrm>
            <a:prstGeom prst="rect">
              <a:avLst/>
            </a:prstGeom>
            <a:noFill/>
          </p:spPr>
          <p:txBody>
            <a:bodyPr wrap="square" lIns="0" tIns="0" rIns="0" bIns="0" rtlCol="0">
              <a:spAutoFit/>
            </a:bodyPr>
            <a:lstStyle/>
            <a:p>
              <a:pPr algn="ct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耗资巨大、</a:t>
              </a:r>
              <a:r>
                <a:rPr lang="zh-CN" altLang="en-US" sz="1000" dirty="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见效</a:t>
              </a:r>
              <a:r>
                <a:rPr lang="zh-CN" altLang="en-US" sz="1000" dirty="0" smtClean="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慢</a:t>
              </a:r>
              <a:endParaRPr lang="en-US" altLang="zh-CN" sz="1000" dirty="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3" name="TextBox 21">
              <a:extLst>
                <a:ext uri="{FF2B5EF4-FFF2-40B4-BE49-F238E27FC236}">
                  <a16:creationId xmlns="" xmlns:a16="http://schemas.microsoft.com/office/drawing/2014/main" id="{86F1796D-D27B-5043-8615-E976E837FB24}"/>
                </a:ext>
              </a:extLst>
            </p:cNvPr>
            <p:cNvSpPr txBox="1"/>
            <p:nvPr/>
          </p:nvSpPr>
          <p:spPr>
            <a:xfrm>
              <a:off x="2664431" y="3112541"/>
              <a:ext cx="1430592" cy="246221"/>
            </a:xfrm>
            <a:prstGeom prst="rect">
              <a:avLst/>
            </a:prstGeom>
            <a:noFill/>
          </p:spPr>
          <p:txBody>
            <a:bodyPr wrap="square" lIns="0" tIns="0" rIns="0" bIns="0" rtlCol="0">
              <a:spAutoFit/>
            </a:bodyPr>
            <a:lstStyle/>
            <a:p>
              <a:pPr algn="ctr"/>
              <a:r>
                <a:rPr lang="zh-CN" altLang="en-US" sz="1600" b="1" dirty="0" smtClean="0">
                  <a:solidFill>
                    <a:srgbClr val="3D8AF7"/>
                  </a:solidFill>
                  <a:latin typeface="Microsoft YaHei" panose="020B0503020204020204" pitchFamily="34" charset="-122"/>
                  <a:ea typeface="Microsoft YaHei" panose="020B0503020204020204" pitchFamily="34" charset="-122"/>
                </a:rPr>
                <a:t>组建团队</a:t>
              </a:r>
              <a:endParaRPr lang="en-US" altLang="zh-CN" sz="1600" b="1" dirty="0">
                <a:solidFill>
                  <a:srgbClr val="3D8AF7"/>
                </a:solidFill>
                <a:latin typeface="Microsoft YaHei" panose="020B0503020204020204" pitchFamily="34" charset="-122"/>
                <a:ea typeface="Microsoft YaHei" panose="020B0503020204020204" pitchFamily="34" charset="-122"/>
              </a:endParaRPr>
            </a:p>
          </p:txBody>
        </p:sp>
      </p:grpSp>
      <p:grpSp>
        <p:nvGrpSpPr>
          <p:cNvPr id="34" name="组合 33">
            <a:extLst>
              <a:ext uri="{FF2B5EF4-FFF2-40B4-BE49-F238E27FC236}">
                <a16:creationId xmlns="" xmlns:a16="http://schemas.microsoft.com/office/drawing/2014/main" id="{6074A9F2-75ED-8C4A-96D5-922733A75C38}"/>
              </a:ext>
            </a:extLst>
          </p:cNvPr>
          <p:cNvGrpSpPr/>
          <p:nvPr/>
        </p:nvGrpSpPr>
        <p:grpSpPr>
          <a:xfrm>
            <a:off x="6357611" y="2429377"/>
            <a:ext cx="1470308" cy="996328"/>
            <a:chOff x="2664431" y="3112541"/>
            <a:chExt cx="1470308" cy="996328"/>
          </a:xfrm>
        </p:grpSpPr>
        <p:sp>
          <p:nvSpPr>
            <p:cNvPr id="35" name="TextBox 19">
              <a:extLst>
                <a:ext uri="{FF2B5EF4-FFF2-40B4-BE49-F238E27FC236}">
                  <a16:creationId xmlns="" xmlns:a16="http://schemas.microsoft.com/office/drawing/2014/main" id="{4A49DD42-B5FC-A943-8670-6CE900408F66}"/>
                </a:ext>
              </a:extLst>
            </p:cNvPr>
            <p:cNvSpPr txBox="1"/>
            <p:nvPr/>
          </p:nvSpPr>
          <p:spPr>
            <a:xfrm>
              <a:off x="2704147" y="3416372"/>
              <a:ext cx="1430592" cy="692497"/>
            </a:xfrm>
            <a:prstGeom prst="rect">
              <a:avLst/>
            </a:prstGeom>
            <a:noFill/>
          </p:spPr>
          <p:txBody>
            <a:bodyPr wrap="square" lIns="0" tIns="0" rIns="0" bIns="0" rtlCol="0">
              <a:spAutoFit/>
            </a:bodyPr>
            <a:lstStyle/>
            <a:p>
              <a:pPr algn="ct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与需求无法百分百契合、无法适应未来的需求变更、</a:t>
              </a:r>
              <a:endParaRPr lang="en-US" altLang="zh-CN" sz="1000" dirty="0" smtClean="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lgn="ct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数据不安全、技术依赖</a:t>
              </a:r>
              <a:endParaRPr lang="zh-CN" altLang="zh-CN" sz="1000" dirty="0">
                <a:solidFill>
                  <a:srgbClr val="3D8AF7"/>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6" name="TextBox 21">
              <a:extLst>
                <a:ext uri="{FF2B5EF4-FFF2-40B4-BE49-F238E27FC236}">
                  <a16:creationId xmlns="" xmlns:a16="http://schemas.microsoft.com/office/drawing/2014/main" id="{202F0BAA-9F2D-1B45-A547-0DABB93F8B85}"/>
                </a:ext>
              </a:extLst>
            </p:cNvPr>
            <p:cNvSpPr txBox="1"/>
            <p:nvPr/>
          </p:nvSpPr>
          <p:spPr>
            <a:xfrm>
              <a:off x="2664431" y="3112541"/>
              <a:ext cx="1430592" cy="246221"/>
            </a:xfrm>
            <a:prstGeom prst="rect">
              <a:avLst/>
            </a:prstGeom>
            <a:noFill/>
          </p:spPr>
          <p:txBody>
            <a:bodyPr wrap="square" lIns="0" tIns="0" rIns="0" bIns="0" rtlCol="0">
              <a:spAutoFit/>
            </a:bodyPr>
            <a:lstStyle/>
            <a:p>
              <a:pPr algn="ctr"/>
              <a:r>
                <a:rPr lang="zh-CN" altLang="en-US" sz="1600" b="1" dirty="0" smtClean="0">
                  <a:solidFill>
                    <a:srgbClr val="3D8AF7"/>
                  </a:solidFill>
                  <a:latin typeface="Microsoft YaHei" panose="020B0503020204020204" pitchFamily="34" charset="-122"/>
                  <a:ea typeface="Microsoft YaHei" panose="020B0503020204020204" pitchFamily="34" charset="-122"/>
                </a:rPr>
                <a:t>买入技术</a:t>
              </a:r>
              <a:endParaRPr lang="en-US" altLang="zh-CN" sz="1600" b="1" dirty="0">
                <a:solidFill>
                  <a:srgbClr val="3D8AF7"/>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95697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形状">
            <a:extLst>
              <a:ext uri="{FF2B5EF4-FFF2-40B4-BE49-F238E27FC236}">
                <a16:creationId xmlns="" xmlns:a16="http://schemas.microsoft.com/office/drawing/2014/main" id="{5544B7F6-268B-D34C-AF06-859525131C45}"/>
              </a:ext>
            </a:extLst>
          </p:cNvPr>
          <p:cNvSpPr/>
          <p:nvPr/>
        </p:nvSpPr>
        <p:spPr>
          <a:xfrm flipH="1">
            <a:off x="1197538" y="331680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7BCDE6"/>
          </a:solidFill>
          <a:ln w="12700">
            <a:miter lim="400000"/>
          </a:ln>
        </p:spPr>
        <p:txBody>
          <a:bodyPr lIns="45719" rIns="45719" anchor="ctr"/>
          <a:lstStyle/>
          <a:p>
            <a:pPr>
              <a:defRPr sz="2400"/>
            </a:pPr>
            <a:endParaRPr/>
          </a:p>
        </p:txBody>
      </p:sp>
      <p:sp>
        <p:nvSpPr>
          <p:cNvPr id="14" name="形状">
            <a:extLst>
              <a:ext uri="{FF2B5EF4-FFF2-40B4-BE49-F238E27FC236}">
                <a16:creationId xmlns="" xmlns:a16="http://schemas.microsoft.com/office/drawing/2014/main" id="{6C279F1D-C7CF-D74D-A48E-48BA692D066C}"/>
              </a:ext>
            </a:extLst>
          </p:cNvPr>
          <p:cNvSpPr/>
          <p:nvPr/>
        </p:nvSpPr>
        <p:spPr>
          <a:xfrm flipH="1">
            <a:off x="1797939" y="329034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7BCDE6"/>
          </a:solidFill>
          <a:ln w="12700">
            <a:miter lim="400000"/>
          </a:ln>
        </p:spPr>
        <p:txBody>
          <a:bodyPr lIns="45719" rIns="45719" anchor="ctr"/>
          <a:lstStyle/>
          <a:p>
            <a:pPr>
              <a:defRPr sz="2400"/>
            </a:pPr>
            <a:endParaRPr/>
          </a:p>
        </p:txBody>
      </p:sp>
      <p:sp>
        <p:nvSpPr>
          <p:cNvPr id="15" name="形状">
            <a:extLst>
              <a:ext uri="{FF2B5EF4-FFF2-40B4-BE49-F238E27FC236}">
                <a16:creationId xmlns="" xmlns:a16="http://schemas.microsoft.com/office/drawing/2014/main" id="{57D3CAA1-22B7-044C-A2E4-321870B98FD7}"/>
              </a:ext>
            </a:extLst>
          </p:cNvPr>
          <p:cNvSpPr/>
          <p:nvPr/>
        </p:nvSpPr>
        <p:spPr>
          <a:xfrm flipH="1">
            <a:off x="2454838" y="331680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579F6"/>
          </a:solidFill>
          <a:ln w="12700">
            <a:miter lim="400000"/>
          </a:ln>
        </p:spPr>
        <p:txBody>
          <a:bodyPr lIns="45719" rIns="45719" anchor="ctr"/>
          <a:lstStyle/>
          <a:p>
            <a:pPr>
              <a:defRPr sz="2400"/>
            </a:pPr>
            <a:endParaRPr/>
          </a:p>
        </p:txBody>
      </p:sp>
      <p:sp>
        <p:nvSpPr>
          <p:cNvPr id="16" name="形状">
            <a:extLst>
              <a:ext uri="{FF2B5EF4-FFF2-40B4-BE49-F238E27FC236}">
                <a16:creationId xmlns="" xmlns:a16="http://schemas.microsoft.com/office/drawing/2014/main" id="{E3AB1ACE-F47A-B249-9BB9-A20AEA7F3F1A}"/>
              </a:ext>
            </a:extLst>
          </p:cNvPr>
          <p:cNvSpPr/>
          <p:nvPr/>
        </p:nvSpPr>
        <p:spPr>
          <a:xfrm flipH="1">
            <a:off x="5388538" y="3316807"/>
            <a:ext cx="712129"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7BCDE6"/>
          </a:solidFill>
          <a:ln w="12700">
            <a:miter lim="400000"/>
          </a:ln>
        </p:spPr>
        <p:txBody>
          <a:bodyPr lIns="45719" rIns="45719" anchor="ctr"/>
          <a:lstStyle/>
          <a:p>
            <a:pPr>
              <a:defRPr sz="2400"/>
            </a:pPr>
            <a:endParaRPr/>
          </a:p>
        </p:txBody>
      </p:sp>
      <p:sp>
        <p:nvSpPr>
          <p:cNvPr id="17" name="形状">
            <a:extLst>
              <a:ext uri="{FF2B5EF4-FFF2-40B4-BE49-F238E27FC236}">
                <a16:creationId xmlns="" xmlns:a16="http://schemas.microsoft.com/office/drawing/2014/main" id="{6FC0C435-DAD8-3F4D-985E-FF6A9B0D76BB}"/>
              </a:ext>
            </a:extLst>
          </p:cNvPr>
          <p:cNvSpPr/>
          <p:nvPr/>
        </p:nvSpPr>
        <p:spPr>
          <a:xfrm flipH="1">
            <a:off x="3067939" y="329034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7BCDE6"/>
          </a:solidFill>
          <a:ln w="12700">
            <a:miter lim="400000"/>
          </a:ln>
        </p:spPr>
        <p:txBody>
          <a:bodyPr lIns="45719" rIns="45719" anchor="ctr"/>
          <a:lstStyle/>
          <a:p>
            <a:pPr>
              <a:defRPr sz="2400"/>
            </a:pPr>
            <a:endParaRPr/>
          </a:p>
        </p:txBody>
      </p:sp>
      <p:sp>
        <p:nvSpPr>
          <p:cNvPr id="18" name="形状">
            <a:extLst>
              <a:ext uri="{FF2B5EF4-FFF2-40B4-BE49-F238E27FC236}">
                <a16:creationId xmlns="" xmlns:a16="http://schemas.microsoft.com/office/drawing/2014/main" id="{859CE644-F45A-D744-B172-5C9B568B0539}"/>
              </a:ext>
            </a:extLst>
          </p:cNvPr>
          <p:cNvSpPr/>
          <p:nvPr/>
        </p:nvSpPr>
        <p:spPr>
          <a:xfrm flipH="1">
            <a:off x="3724838" y="3316807"/>
            <a:ext cx="712129"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579F6"/>
          </a:solidFill>
          <a:ln w="12700">
            <a:miter lim="400000"/>
          </a:ln>
        </p:spPr>
        <p:txBody>
          <a:bodyPr lIns="45719" rIns="45719" anchor="ctr"/>
          <a:lstStyle/>
          <a:p>
            <a:pPr>
              <a:defRPr sz="2400"/>
            </a:pPr>
            <a:endParaRPr/>
          </a:p>
        </p:txBody>
      </p:sp>
      <p:sp>
        <p:nvSpPr>
          <p:cNvPr id="19" name="形状">
            <a:extLst>
              <a:ext uri="{FF2B5EF4-FFF2-40B4-BE49-F238E27FC236}">
                <a16:creationId xmlns="" xmlns:a16="http://schemas.microsoft.com/office/drawing/2014/main" id="{D69D9EF4-BDB5-B041-8DC0-6E58940F7070}"/>
              </a:ext>
            </a:extLst>
          </p:cNvPr>
          <p:cNvSpPr/>
          <p:nvPr/>
        </p:nvSpPr>
        <p:spPr>
          <a:xfrm flipH="1">
            <a:off x="4698518" y="329034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3579F6"/>
          </a:solidFill>
          <a:ln w="12700">
            <a:miter lim="400000"/>
          </a:ln>
        </p:spPr>
        <p:txBody>
          <a:bodyPr lIns="45719" rIns="45719" anchor="ctr"/>
          <a:lstStyle/>
          <a:p>
            <a:pPr>
              <a:defRPr sz="2400"/>
            </a:pPr>
            <a:endParaRPr/>
          </a:p>
        </p:txBody>
      </p:sp>
      <p:sp>
        <p:nvSpPr>
          <p:cNvPr id="20" name="形状">
            <a:extLst>
              <a:ext uri="{FF2B5EF4-FFF2-40B4-BE49-F238E27FC236}">
                <a16:creationId xmlns="" xmlns:a16="http://schemas.microsoft.com/office/drawing/2014/main" id="{A46CA342-61B8-A749-8D85-D5BC88D2832A}"/>
              </a:ext>
            </a:extLst>
          </p:cNvPr>
          <p:cNvSpPr/>
          <p:nvPr/>
        </p:nvSpPr>
        <p:spPr>
          <a:xfrm flipH="1">
            <a:off x="4074317" y="3060879"/>
            <a:ext cx="1004142" cy="1065591"/>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gradFill>
            <a:gsLst>
              <a:gs pos="0">
                <a:schemeClr val="accent4"/>
              </a:gs>
              <a:gs pos="99000">
                <a:schemeClr val="accent2"/>
              </a:gs>
            </a:gsLst>
            <a:lin ang="5400000" scaled="1"/>
          </a:gradFill>
          <a:ln w="12700">
            <a:miter lim="400000"/>
          </a:ln>
        </p:spPr>
        <p:txBody>
          <a:bodyPr lIns="45719" rIns="45719" anchor="ctr"/>
          <a:lstStyle/>
          <a:p>
            <a:pPr>
              <a:defRPr sz="2400"/>
            </a:pPr>
            <a:endParaRPr/>
          </a:p>
        </p:txBody>
      </p:sp>
      <p:sp>
        <p:nvSpPr>
          <p:cNvPr id="21" name="形状">
            <a:extLst>
              <a:ext uri="{FF2B5EF4-FFF2-40B4-BE49-F238E27FC236}">
                <a16:creationId xmlns="" xmlns:a16="http://schemas.microsoft.com/office/drawing/2014/main" id="{CC60BFD5-88F3-8C4C-B40F-56FE50B82FFD}"/>
              </a:ext>
            </a:extLst>
          </p:cNvPr>
          <p:cNvSpPr/>
          <p:nvPr/>
        </p:nvSpPr>
        <p:spPr>
          <a:xfrm flipH="1">
            <a:off x="6709338" y="3316807"/>
            <a:ext cx="712130" cy="800115"/>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7BCDE6"/>
          </a:solidFill>
          <a:ln w="12700">
            <a:miter lim="400000"/>
          </a:ln>
        </p:spPr>
        <p:txBody>
          <a:bodyPr lIns="45719" rIns="45719" anchor="ctr"/>
          <a:lstStyle/>
          <a:p>
            <a:pPr>
              <a:defRPr sz="2400"/>
            </a:pPr>
            <a:endParaRPr/>
          </a:p>
        </p:txBody>
      </p:sp>
      <p:sp>
        <p:nvSpPr>
          <p:cNvPr id="22" name="形状">
            <a:extLst>
              <a:ext uri="{FF2B5EF4-FFF2-40B4-BE49-F238E27FC236}">
                <a16:creationId xmlns="" xmlns:a16="http://schemas.microsoft.com/office/drawing/2014/main" id="{B70B44A6-1C02-804C-BBC5-70C50FE79EE1}"/>
              </a:ext>
            </a:extLst>
          </p:cNvPr>
          <p:cNvSpPr/>
          <p:nvPr/>
        </p:nvSpPr>
        <p:spPr>
          <a:xfrm flipH="1">
            <a:off x="6019318" y="329034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3579F6"/>
          </a:solidFill>
          <a:ln w="12700">
            <a:miter lim="400000"/>
          </a:ln>
        </p:spPr>
        <p:txBody>
          <a:bodyPr lIns="45719" rIns="45719" anchor="ctr"/>
          <a:lstStyle/>
          <a:p>
            <a:pPr>
              <a:defRPr sz="2400"/>
            </a:pPr>
            <a:endParaRPr/>
          </a:p>
        </p:txBody>
      </p:sp>
      <p:sp>
        <p:nvSpPr>
          <p:cNvPr id="23" name="形状">
            <a:extLst>
              <a:ext uri="{FF2B5EF4-FFF2-40B4-BE49-F238E27FC236}">
                <a16:creationId xmlns="" xmlns:a16="http://schemas.microsoft.com/office/drawing/2014/main" id="{E8B5AFCF-B728-8848-9464-6424D5AAD35D}"/>
              </a:ext>
            </a:extLst>
          </p:cNvPr>
          <p:cNvSpPr/>
          <p:nvPr/>
        </p:nvSpPr>
        <p:spPr>
          <a:xfrm flipH="1">
            <a:off x="7318683" y="3290347"/>
            <a:ext cx="784218" cy="832209"/>
          </a:xfrm>
          <a:custGeom>
            <a:avLst/>
            <a:gdLst/>
            <a:ahLst/>
            <a:cxnLst>
              <a:cxn ang="0">
                <a:pos x="wd2" y="hd2"/>
              </a:cxn>
              <a:cxn ang="5400000">
                <a:pos x="wd2" y="hd2"/>
              </a:cxn>
              <a:cxn ang="10800000">
                <a:pos x="wd2" y="hd2"/>
              </a:cxn>
              <a:cxn ang="16200000">
                <a:pos x="wd2" y="hd2"/>
              </a:cxn>
            </a:cxnLst>
            <a:rect l="0" t="0" r="r" b="b"/>
            <a:pathLst>
              <a:path w="21445" h="21322" extrusionOk="0">
                <a:moveTo>
                  <a:pt x="15823" y="2941"/>
                </a:moveTo>
                <a:cubicBezTo>
                  <a:pt x="16251" y="3894"/>
                  <a:pt x="16545" y="5037"/>
                  <a:pt x="16703" y="6350"/>
                </a:cubicBezTo>
                <a:cubicBezTo>
                  <a:pt x="16861" y="6647"/>
                  <a:pt x="16974" y="6964"/>
                  <a:pt x="17019" y="7324"/>
                </a:cubicBezTo>
                <a:cubicBezTo>
                  <a:pt x="17109" y="7790"/>
                  <a:pt x="17087" y="8320"/>
                  <a:pt x="16996" y="8786"/>
                </a:cubicBezTo>
                <a:cubicBezTo>
                  <a:pt x="16883" y="9294"/>
                  <a:pt x="16680" y="9738"/>
                  <a:pt x="16387" y="10098"/>
                </a:cubicBezTo>
                <a:cubicBezTo>
                  <a:pt x="16229" y="10310"/>
                  <a:pt x="16026" y="10480"/>
                  <a:pt x="15823" y="10586"/>
                </a:cubicBezTo>
                <a:cubicBezTo>
                  <a:pt x="15823" y="9802"/>
                  <a:pt x="15823" y="9802"/>
                  <a:pt x="15823" y="9802"/>
                </a:cubicBezTo>
                <a:cubicBezTo>
                  <a:pt x="16409" y="9146"/>
                  <a:pt x="16613" y="7854"/>
                  <a:pt x="16274" y="6943"/>
                </a:cubicBezTo>
                <a:cubicBezTo>
                  <a:pt x="16139" y="6498"/>
                  <a:pt x="15958" y="6287"/>
                  <a:pt x="15823" y="6244"/>
                </a:cubicBezTo>
                <a:lnTo>
                  <a:pt x="15823" y="2941"/>
                </a:lnTo>
                <a:close/>
                <a:moveTo>
                  <a:pt x="15823" y="15202"/>
                </a:moveTo>
                <a:cubicBezTo>
                  <a:pt x="18328" y="16070"/>
                  <a:pt x="21533" y="16473"/>
                  <a:pt x="21443" y="19310"/>
                </a:cubicBezTo>
                <a:cubicBezTo>
                  <a:pt x="21420" y="19967"/>
                  <a:pt x="21149" y="20644"/>
                  <a:pt x="20720" y="21322"/>
                </a:cubicBezTo>
                <a:cubicBezTo>
                  <a:pt x="15823" y="21322"/>
                  <a:pt x="15823" y="21322"/>
                  <a:pt x="15823" y="21322"/>
                </a:cubicBezTo>
                <a:lnTo>
                  <a:pt x="15823" y="15202"/>
                </a:lnTo>
                <a:close/>
                <a:moveTo>
                  <a:pt x="10722" y="61"/>
                </a:moveTo>
                <a:cubicBezTo>
                  <a:pt x="13204" y="-278"/>
                  <a:pt x="14852" y="823"/>
                  <a:pt x="15823" y="2941"/>
                </a:cubicBezTo>
                <a:cubicBezTo>
                  <a:pt x="15823" y="6244"/>
                  <a:pt x="15823" y="6244"/>
                  <a:pt x="15823" y="6244"/>
                </a:cubicBezTo>
                <a:cubicBezTo>
                  <a:pt x="15574" y="6181"/>
                  <a:pt x="15371" y="6520"/>
                  <a:pt x="15281" y="7134"/>
                </a:cubicBezTo>
                <a:cubicBezTo>
                  <a:pt x="15168" y="7790"/>
                  <a:pt x="15146" y="8807"/>
                  <a:pt x="15258" y="10183"/>
                </a:cubicBezTo>
                <a:cubicBezTo>
                  <a:pt x="15462" y="10120"/>
                  <a:pt x="15665" y="9971"/>
                  <a:pt x="15823" y="9802"/>
                </a:cubicBezTo>
                <a:cubicBezTo>
                  <a:pt x="15823" y="10586"/>
                  <a:pt x="15823" y="10586"/>
                  <a:pt x="15823" y="10586"/>
                </a:cubicBezTo>
                <a:cubicBezTo>
                  <a:pt x="15732" y="10628"/>
                  <a:pt x="15642" y="10670"/>
                  <a:pt x="15552" y="10713"/>
                </a:cubicBezTo>
                <a:cubicBezTo>
                  <a:pt x="15371" y="11051"/>
                  <a:pt x="15168" y="11411"/>
                  <a:pt x="14942" y="11708"/>
                </a:cubicBezTo>
                <a:cubicBezTo>
                  <a:pt x="14694" y="12301"/>
                  <a:pt x="14265" y="12830"/>
                  <a:pt x="13791" y="13275"/>
                </a:cubicBezTo>
                <a:cubicBezTo>
                  <a:pt x="13949" y="14016"/>
                  <a:pt x="14378" y="14651"/>
                  <a:pt x="15371" y="15033"/>
                </a:cubicBezTo>
                <a:cubicBezTo>
                  <a:pt x="15507" y="15096"/>
                  <a:pt x="15665" y="15138"/>
                  <a:pt x="15823" y="15202"/>
                </a:cubicBezTo>
                <a:cubicBezTo>
                  <a:pt x="15823" y="21322"/>
                  <a:pt x="15823" y="21322"/>
                  <a:pt x="15823" y="21322"/>
                </a:cubicBezTo>
                <a:cubicBezTo>
                  <a:pt x="10722" y="21322"/>
                  <a:pt x="10722" y="21322"/>
                  <a:pt x="10722" y="21322"/>
                </a:cubicBezTo>
                <a:cubicBezTo>
                  <a:pt x="10722" y="20560"/>
                  <a:pt x="10722" y="20560"/>
                  <a:pt x="10722" y="20560"/>
                </a:cubicBezTo>
                <a:cubicBezTo>
                  <a:pt x="10744" y="20560"/>
                  <a:pt x="10744" y="20560"/>
                  <a:pt x="10767" y="20560"/>
                </a:cubicBezTo>
                <a:cubicBezTo>
                  <a:pt x="10925" y="20560"/>
                  <a:pt x="11060" y="20411"/>
                  <a:pt x="11060" y="20242"/>
                </a:cubicBezTo>
                <a:cubicBezTo>
                  <a:pt x="11060" y="20073"/>
                  <a:pt x="10925" y="19946"/>
                  <a:pt x="10767" y="19946"/>
                </a:cubicBezTo>
                <a:cubicBezTo>
                  <a:pt x="10744" y="19946"/>
                  <a:pt x="10744" y="19946"/>
                  <a:pt x="10722" y="19946"/>
                </a:cubicBezTo>
                <a:cubicBezTo>
                  <a:pt x="10722" y="19734"/>
                  <a:pt x="10722" y="19734"/>
                  <a:pt x="10722" y="19734"/>
                </a:cubicBezTo>
                <a:cubicBezTo>
                  <a:pt x="10744" y="19734"/>
                  <a:pt x="10744" y="19734"/>
                  <a:pt x="10767" y="19734"/>
                </a:cubicBezTo>
                <a:cubicBezTo>
                  <a:pt x="10925" y="19734"/>
                  <a:pt x="11060" y="19586"/>
                  <a:pt x="11060" y="19416"/>
                </a:cubicBezTo>
                <a:cubicBezTo>
                  <a:pt x="11060" y="19247"/>
                  <a:pt x="10925" y="19120"/>
                  <a:pt x="10767" y="19120"/>
                </a:cubicBezTo>
                <a:cubicBezTo>
                  <a:pt x="10744" y="19120"/>
                  <a:pt x="10744" y="19120"/>
                  <a:pt x="10722" y="19120"/>
                </a:cubicBezTo>
                <a:cubicBezTo>
                  <a:pt x="10722" y="18802"/>
                  <a:pt x="10722" y="18802"/>
                  <a:pt x="10722" y="18802"/>
                </a:cubicBezTo>
                <a:cubicBezTo>
                  <a:pt x="12482" y="18167"/>
                  <a:pt x="13430" y="17320"/>
                  <a:pt x="14852" y="15626"/>
                </a:cubicBezTo>
                <a:cubicBezTo>
                  <a:pt x="14040" y="15329"/>
                  <a:pt x="13520" y="14609"/>
                  <a:pt x="13227" y="13762"/>
                </a:cubicBezTo>
                <a:cubicBezTo>
                  <a:pt x="12415" y="14355"/>
                  <a:pt x="11534" y="14736"/>
                  <a:pt x="10880" y="14736"/>
                </a:cubicBezTo>
                <a:cubicBezTo>
                  <a:pt x="10835" y="14736"/>
                  <a:pt x="10789" y="14736"/>
                  <a:pt x="10744" y="14736"/>
                </a:cubicBezTo>
                <a:cubicBezTo>
                  <a:pt x="10722" y="14736"/>
                  <a:pt x="10722" y="14736"/>
                  <a:pt x="10722" y="14736"/>
                </a:cubicBezTo>
                <a:cubicBezTo>
                  <a:pt x="10722" y="12703"/>
                  <a:pt x="10722" y="12703"/>
                  <a:pt x="10722" y="12703"/>
                </a:cubicBezTo>
                <a:cubicBezTo>
                  <a:pt x="10744" y="12703"/>
                  <a:pt x="10744" y="12703"/>
                  <a:pt x="10744" y="12703"/>
                </a:cubicBezTo>
                <a:cubicBezTo>
                  <a:pt x="11060" y="12703"/>
                  <a:pt x="11286" y="13148"/>
                  <a:pt x="11647" y="13021"/>
                </a:cubicBezTo>
                <a:cubicBezTo>
                  <a:pt x="12460" y="12746"/>
                  <a:pt x="12821" y="12237"/>
                  <a:pt x="12821" y="11687"/>
                </a:cubicBezTo>
                <a:cubicBezTo>
                  <a:pt x="12821" y="10924"/>
                  <a:pt x="11783" y="10564"/>
                  <a:pt x="10722" y="10564"/>
                </a:cubicBezTo>
                <a:cubicBezTo>
                  <a:pt x="10722" y="9844"/>
                  <a:pt x="10722" y="9844"/>
                  <a:pt x="10722" y="9844"/>
                </a:cubicBezTo>
                <a:cubicBezTo>
                  <a:pt x="11918" y="9675"/>
                  <a:pt x="12708" y="9993"/>
                  <a:pt x="13182" y="10353"/>
                </a:cubicBezTo>
                <a:cubicBezTo>
                  <a:pt x="13204" y="10374"/>
                  <a:pt x="13250" y="10395"/>
                  <a:pt x="13272" y="10437"/>
                </a:cubicBezTo>
                <a:cubicBezTo>
                  <a:pt x="14468" y="11115"/>
                  <a:pt x="14897" y="8298"/>
                  <a:pt x="14920" y="6477"/>
                </a:cubicBezTo>
                <a:cubicBezTo>
                  <a:pt x="13024" y="6371"/>
                  <a:pt x="11918" y="5461"/>
                  <a:pt x="10722" y="4698"/>
                </a:cubicBezTo>
                <a:lnTo>
                  <a:pt x="10722" y="61"/>
                </a:lnTo>
                <a:close/>
                <a:moveTo>
                  <a:pt x="5643" y="2750"/>
                </a:moveTo>
                <a:cubicBezTo>
                  <a:pt x="6275" y="1480"/>
                  <a:pt x="7268" y="527"/>
                  <a:pt x="8848" y="463"/>
                </a:cubicBezTo>
                <a:cubicBezTo>
                  <a:pt x="9142" y="378"/>
                  <a:pt x="9458" y="294"/>
                  <a:pt x="9796" y="251"/>
                </a:cubicBezTo>
                <a:cubicBezTo>
                  <a:pt x="10112" y="167"/>
                  <a:pt x="10428" y="103"/>
                  <a:pt x="10722" y="61"/>
                </a:cubicBezTo>
                <a:cubicBezTo>
                  <a:pt x="10722" y="4698"/>
                  <a:pt x="10722" y="4698"/>
                  <a:pt x="10722" y="4698"/>
                </a:cubicBezTo>
                <a:cubicBezTo>
                  <a:pt x="10338" y="4444"/>
                  <a:pt x="9954" y="4211"/>
                  <a:pt x="9525" y="4042"/>
                </a:cubicBezTo>
                <a:cubicBezTo>
                  <a:pt x="8465" y="3597"/>
                  <a:pt x="7449" y="3513"/>
                  <a:pt x="7065" y="4106"/>
                </a:cubicBezTo>
                <a:cubicBezTo>
                  <a:pt x="6772" y="4550"/>
                  <a:pt x="6614" y="5101"/>
                  <a:pt x="6569" y="5736"/>
                </a:cubicBezTo>
                <a:cubicBezTo>
                  <a:pt x="6569" y="5757"/>
                  <a:pt x="6569" y="5800"/>
                  <a:pt x="6569" y="5842"/>
                </a:cubicBezTo>
                <a:cubicBezTo>
                  <a:pt x="6478" y="7557"/>
                  <a:pt x="6772" y="11200"/>
                  <a:pt x="8104" y="10437"/>
                </a:cubicBezTo>
                <a:cubicBezTo>
                  <a:pt x="8149" y="10395"/>
                  <a:pt x="8171" y="10374"/>
                  <a:pt x="8216" y="10353"/>
                </a:cubicBezTo>
                <a:cubicBezTo>
                  <a:pt x="8690" y="9993"/>
                  <a:pt x="9480" y="9654"/>
                  <a:pt x="10699" y="9844"/>
                </a:cubicBezTo>
                <a:cubicBezTo>
                  <a:pt x="10722" y="9844"/>
                  <a:pt x="10722" y="9844"/>
                  <a:pt x="10722" y="9844"/>
                </a:cubicBezTo>
                <a:cubicBezTo>
                  <a:pt x="10722" y="10564"/>
                  <a:pt x="10722" y="10564"/>
                  <a:pt x="10722" y="10564"/>
                </a:cubicBezTo>
                <a:cubicBezTo>
                  <a:pt x="9683" y="10564"/>
                  <a:pt x="8600" y="10924"/>
                  <a:pt x="8555" y="11602"/>
                </a:cubicBezTo>
                <a:cubicBezTo>
                  <a:pt x="8510" y="12174"/>
                  <a:pt x="8961" y="12746"/>
                  <a:pt x="9819" y="13021"/>
                </a:cubicBezTo>
                <a:cubicBezTo>
                  <a:pt x="10180" y="13148"/>
                  <a:pt x="10406" y="12703"/>
                  <a:pt x="10722" y="12703"/>
                </a:cubicBezTo>
                <a:cubicBezTo>
                  <a:pt x="10722" y="14736"/>
                  <a:pt x="10722" y="14736"/>
                  <a:pt x="10722" y="14736"/>
                </a:cubicBezTo>
                <a:cubicBezTo>
                  <a:pt x="10699" y="14736"/>
                  <a:pt x="10654" y="14736"/>
                  <a:pt x="10586" y="14736"/>
                </a:cubicBezTo>
                <a:cubicBezTo>
                  <a:pt x="9954" y="14736"/>
                  <a:pt x="9074" y="14376"/>
                  <a:pt x="8284" y="13804"/>
                </a:cubicBezTo>
                <a:cubicBezTo>
                  <a:pt x="7991" y="14630"/>
                  <a:pt x="7472" y="15329"/>
                  <a:pt x="6659" y="15626"/>
                </a:cubicBezTo>
                <a:cubicBezTo>
                  <a:pt x="8013" y="17531"/>
                  <a:pt x="9119" y="18315"/>
                  <a:pt x="10722" y="18802"/>
                </a:cubicBezTo>
                <a:cubicBezTo>
                  <a:pt x="10722" y="18802"/>
                  <a:pt x="10722" y="18802"/>
                  <a:pt x="10722" y="18802"/>
                </a:cubicBezTo>
                <a:cubicBezTo>
                  <a:pt x="10722" y="19120"/>
                  <a:pt x="10722" y="19120"/>
                  <a:pt x="10722" y="19120"/>
                </a:cubicBezTo>
                <a:cubicBezTo>
                  <a:pt x="10564" y="19120"/>
                  <a:pt x="10451" y="19268"/>
                  <a:pt x="10451" y="19416"/>
                </a:cubicBezTo>
                <a:cubicBezTo>
                  <a:pt x="10451" y="19586"/>
                  <a:pt x="10564" y="19713"/>
                  <a:pt x="10722" y="19734"/>
                </a:cubicBezTo>
                <a:cubicBezTo>
                  <a:pt x="10722" y="19946"/>
                  <a:pt x="10722" y="19946"/>
                  <a:pt x="10722" y="19946"/>
                </a:cubicBezTo>
                <a:cubicBezTo>
                  <a:pt x="10564" y="19967"/>
                  <a:pt x="10451" y="20094"/>
                  <a:pt x="10451" y="20242"/>
                </a:cubicBezTo>
                <a:cubicBezTo>
                  <a:pt x="10451" y="20411"/>
                  <a:pt x="10564" y="20538"/>
                  <a:pt x="10722" y="20560"/>
                </a:cubicBezTo>
                <a:cubicBezTo>
                  <a:pt x="10722" y="21322"/>
                  <a:pt x="10722" y="21322"/>
                  <a:pt x="10722" y="21322"/>
                </a:cubicBezTo>
                <a:cubicBezTo>
                  <a:pt x="5643" y="21322"/>
                  <a:pt x="5643" y="21322"/>
                  <a:pt x="5643" y="21322"/>
                </a:cubicBezTo>
                <a:cubicBezTo>
                  <a:pt x="5643" y="15181"/>
                  <a:pt x="5643" y="15181"/>
                  <a:pt x="5643" y="15181"/>
                </a:cubicBezTo>
                <a:cubicBezTo>
                  <a:pt x="5801" y="15138"/>
                  <a:pt x="5937" y="15096"/>
                  <a:pt x="6072" y="15033"/>
                </a:cubicBezTo>
                <a:cubicBezTo>
                  <a:pt x="7088" y="14630"/>
                  <a:pt x="7517" y="14016"/>
                  <a:pt x="7652" y="13275"/>
                </a:cubicBezTo>
                <a:cubicBezTo>
                  <a:pt x="7201" y="12830"/>
                  <a:pt x="6794" y="12322"/>
                  <a:pt x="6546" y="11771"/>
                </a:cubicBezTo>
                <a:cubicBezTo>
                  <a:pt x="6298" y="11454"/>
                  <a:pt x="6095" y="11094"/>
                  <a:pt x="5914" y="10713"/>
                </a:cubicBezTo>
                <a:cubicBezTo>
                  <a:pt x="5824" y="10670"/>
                  <a:pt x="5734" y="10649"/>
                  <a:pt x="5643" y="10586"/>
                </a:cubicBezTo>
                <a:cubicBezTo>
                  <a:pt x="5643" y="9823"/>
                  <a:pt x="5643" y="9823"/>
                  <a:pt x="5643" y="9823"/>
                </a:cubicBezTo>
                <a:cubicBezTo>
                  <a:pt x="5801" y="9993"/>
                  <a:pt x="6004" y="10120"/>
                  <a:pt x="6208" y="10183"/>
                </a:cubicBezTo>
                <a:cubicBezTo>
                  <a:pt x="6320" y="8849"/>
                  <a:pt x="6320" y="7642"/>
                  <a:pt x="6162" y="6943"/>
                </a:cubicBezTo>
                <a:cubicBezTo>
                  <a:pt x="6050" y="6435"/>
                  <a:pt x="5846" y="6244"/>
                  <a:pt x="5643" y="6287"/>
                </a:cubicBezTo>
                <a:lnTo>
                  <a:pt x="5643" y="2750"/>
                </a:lnTo>
                <a:close/>
                <a:moveTo>
                  <a:pt x="4763" y="6350"/>
                </a:moveTo>
                <a:cubicBezTo>
                  <a:pt x="4763" y="6350"/>
                  <a:pt x="4763" y="6350"/>
                  <a:pt x="4763" y="6350"/>
                </a:cubicBezTo>
                <a:cubicBezTo>
                  <a:pt x="4853" y="5186"/>
                  <a:pt x="5102" y="3851"/>
                  <a:pt x="5643" y="2750"/>
                </a:cubicBezTo>
                <a:cubicBezTo>
                  <a:pt x="5643" y="6287"/>
                  <a:pt x="5643" y="6287"/>
                  <a:pt x="5643" y="6287"/>
                </a:cubicBezTo>
                <a:cubicBezTo>
                  <a:pt x="5485" y="6329"/>
                  <a:pt x="5305" y="6562"/>
                  <a:pt x="5192" y="6901"/>
                </a:cubicBezTo>
                <a:cubicBezTo>
                  <a:pt x="4831" y="7833"/>
                  <a:pt x="5034" y="9146"/>
                  <a:pt x="5643" y="9823"/>
                </a:cubicBezTo>
                <a:cubicBezTo>
                  <a:pt x="5643" y="10586"/>
                  <a:pt x="5643" y="10586"/>
                  <a:pt x="5643" y="10586"/>
                </a:cubicBezTo>
                <a:cubicBezTo>
                  <a:pt x="5418" y="10480"/>
                  <a:pt x="5237" y="10310"/>
                  <a:pt x="5057" y="10098"/>
                </a:cubicBezTo>
                <a:cubicBezTo>
                  <a:pt x="4763" y="9738"/>
                  <a:pt x="4583" y="9294"/>
                  <a:pt x="4470" y="8786"/>
                </a:cubicBezTo>
                <a:cubicBezTo>
                  <a:pt x="4357" y="8320"/>
                  <a:pt x="4334" y="7790"/>
                  <a:pt x="4425" y="7324"/>
                </a:cubicBezTo>
                <a:cubicBezTo>
                  <a:pt x="4492" y="6964"/>
                  <a:pt x="4583" y="6626"/>
                  <a:pt x="4763" y="6350"/>
                </a:cubicBezTo>
                <a:moveTo>
                  <a:pt x="5643" y="21322"/>
                </a:moveTo>
                <a:cubicBezTo>
                  <a:pt x="723" y="21322"/>
                  <a:pt x="723" y="21322"/>
                  <a:pt x="723" y="21322"/>
                </a:cubicBezTo>
                <a:cubicBezTo>
                  <a:pt x="294" y="20644"/>
                  <a:pt x="23" y="19967"/>
                  <a:pt x="1" y="19310"/>
                </a:cubicBezTo>
                <a:cubicBezTo>
                  <a:pt x="-67" y="16473"/>
                  <a:pt x="3138" y="16070"/>
                  <a:pt x="5643" y="15181"/>
                </a:cubicBezTo>
                <a:lnTo>
                  <a:pt x="5643" y="21322"/>
                </a:lnTo>
                <a:close/>
              </a:path>
            </a:pathLst>
          </a:custGeom>
          <a:solidFill>
            <a:srgbClr val="7BCDE6"/>
          </a:solidFill>
          <a:ln w="12700">
            <a:miter lim="400000"/>
          </a:ln>
        </p:spPr>
        <p:txBody>
          <a:bodyPr lIns="45719" rIns="45719" anchor="ctr"/>
          <a:lstStyle/>
          <a:p>
            <a:pPr>
              <a:defRPr sz="2400"/>
            </a:pPr>
            <a:endParaRPr/>
          </a:p>
        </p:txBody>
      </p:sp>
      <p:sp>
        <p:nvSpPr>
          <p:cNvPr id="28" name="线条">
            <a:extLst>
              <a:ext uri="{FF2B5EF4-FFF2-40B4-BE49-F238E27FC236}">
                <a16:creationId xmlns="" xmlns:a16="http://schemas.microsoft.com/office/drawing/2014/main" id="{724433AA-DB4A-2B42-A849-0F5B0BBA9958}"/>
              </a:ext>
            </a:extLst>
          </p:cNvPr>
          <p:cNvSpPr/>
          <p:nvPr/>
        </p:nvSpPr>
        <p:spPr>
          <a:xfrm flipV="1">
            <a:off x="4573950" y="2690125"/>
            <a:ext cx="1" cy="280034"/>
          </a:xfrm>
          <a:prstGeom prst="line">
            <a:avLst/>
          </a:prstGeom>
          <a:ln w="28575">
            <a:solidFill>
              <a:srgbClr val="FFC000"/>
            </a:solidFill>
            <a:prstDash val="sysDot"/>
            <a:headEnd type="oval"/>
            <a:tailEnd type="triangle"/>
          </a:ln>
        </p:spPr>
        <p:txBody>
          <a:bodyPr lIns="0" tIns="0" rIns="0" bIns="0"/>
          <a:lstStyle/>
          <a:p>
            <a:pPr>
              <a:defRPr sz="1200">
                <a:uFillTx/>
                <a:latin typeface="+mn-lt"/>
                <a:ea typeface="+mn-ea"/>
                <a:cs typeface="+mn-cs"/>
                <a:sym typeface="Helvetica" panose="020B0604020202030204"/>
              </a:defRPr>
            </a:pPr>
            <a:endParaRPr/>
          </a:p>
        </p:txBody>
      </p:sp>
      <p:sp>
        <p:nvSpPr>
          <p:cNvPr id="31" name="PIE Chart type 1">
            <a:extLst>
              <a:ext uri="{FF2B5EF4-FFF2-40B4-BE49-F238E27FC236}">
                <a16:creationId xmlns="" xmlns:a16="http://schemas.microsoft.com/office/drawing/2014/main" id="{8D7C588C-77D2-234A-BCF6-06EA3D69439F}"/>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组建团队的痛点</a:t>
            </a:r>
            <a:endParaRPr lang="en-US" altLang="zh-CN" dirty="0">
              <a:latin typeface="Microsoft YaHei" panose="020B0503020204020204" pitchFamily="34" charset="-122"/>
              <a:ea typeface="Microsoft YaHei" panose="020B0503020204020204" pitchFamily="34" charset="-122"/>
            </a:endParaRPr>
          </a:p>
        </p:txBody>
      </p:sp>
      <p:sp>
        <p:nvSpPr>
          <p:cNvPr id="33" name="TextBox 19">
            <a:extLst>
              <a:ext uri="{FF2B5EF4-FFF2-40B4-BE49-F238E27FC236}">
                <a16:creationId xmlns="" xmlns:a16="http://schemas.microsoft.com/office/drawing/2014/main" id="{5A3A310A-23DB-CE4F-804A-1FDD25DF1E25}"/>
              </a:ext>
            </a:extLst>
          </p:cNvPr>
          <p:cNvSpPr txBox="1"/>
          <p:nvPr/>
        </p:nvSpPr>
        <p:spPr>
          <a:xfrm>
            <a:off x="1197537" y="1585164"/>
            <a:ext cx="6905363" cy="1384995"/>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1X</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项目经理年薪</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=100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endPar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5X</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博士</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=5X50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=250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endPar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14X</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硕士</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=14X30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=420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endPar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4X8X</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显卡（</a:t>
            </a:r>
            <a:r>
              <a:rPr lang="en-US" altLang="zh-CN" sz="1000" dirty="0" err="1"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nvidia</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 P100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=32X5</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r>
              <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=160</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endPar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2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总计：</a:t>
            </a:r>
            <a:r>
              <a:rPr lang="en-US" altLang="zh-CN" sz="2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930</a:t>
            </a:r>
            <a:r>
              <a:rPr lang="zh-CN" altLang="en-US" sz="2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万</a:t>
            </a:r>
            <a:endParaRPr lang="en-US" altLang="zh-CN" sz="2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4" name="TextBox 21">
            <a:extLst>
              <a:ext uri="{FF2B5EF4-FFF2-40B4-BE49-F238E27FC236}">
                <a16:creationId xmlns="" xmlns:a16="http://schemas.microsoft.com/office/drawing/2014/main" id="{158D6DC1-EC89-164B-B540-8E9CD8FCF2E4}"/>
              </a:ext>
            </a:extLst>
          </p:cNvPr>
          <p:cNvSpPr txBox="1"/>
          <p:nvPr/>
        </p:nvSpPr>
        <p:spPr>
          <a:xfrm>
            <a:off x="1197538" y="1115405"/>
            <a:ext cx="6905363" cy="246221"/>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平安产险创新智能团队</a:t>
            </a:r>
            <a:r>
              <a:rPr lang="zh-CN" altLang="en-US" sz="1600" b="1" dirty="0">
                <a:solidFill>
                  <a:schemeClr val="bg1"/>
                </a:solidFill>
                <a:latin typeface="Microsoft YaHei" panose="020B0503020204020204" pitchFamily="34" charset="-122"/>
                <a:ea typeface="Microsoft YaHei" panose="020B0503020204020204" pitchFamily="34" charset="-122"/>
              </a:rPr>
              <a:t>图像组</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52815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 xmlns:a16="http://schemas.microsoft.com/office/drawing/2014/main"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买入技术的痛点</a:t>
            </a:r>
            <a:endParaRPr lang="en-US" altLang="zh-CN" dirty="0">
              <a:latin typeface="Microsoft YaHei" panose="020B0503020204020204" pitchFamily="34" charset="-122"/>
              <a:ea typeface="Microsoft YaHei" panose="020B0503020204020204" pitchFamily="34" charset="-122"/>
            </a:endParaRPr>
          </a:p>
        </p:txBody>
      </p:sp>
      <p:sp>
        <p:nvSpPr>
          <p:cNvPr id="14" name="Freeform 5">
            <a:extLst>
              <a:ext uri="{FF2B5EF4-FFF2-40B4-BE49-F238E27FC236}">
                <a16:creationId xmlns="" xmlns:a16="http://schemas.microsoft.com/office/drawing/2014/main" id="{8FDAD580-DD34-E64F-A3CF-239BB7A457BA}"/>
              </a:ext>
            </a:extLst>
          </p:cNvPr>
          <p:cNvSpPr>
            <a:spLocks/>
          </p:cNvSpPr>
          <p:nvPr/>
        </p:nvSpPr>
        <p:spPr bwMode="auto">
          <a:xfrm>
            <a:off x="2459020" y="1152171"/>
            <a:ext cx="1367754" cy="781570"/>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adFill>
            <a:gsLst>
              <a:gs pos="0">
                <a:srgbClr val="7BCDE6"/>
              </a:gs>
              <a:gs pos="100000">
                <a:srgbClr val="3D8AF7"/>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5" name="矩形 14">
            <a:extLst>
              <a:ext uri="{FF2B5EF4-FFF2-40B4-BE49-F238E27FC236}">
                <a16:creationId xmlns="" xmlns:a16="http://schemas.microsoft.com/office/drawing/2014/main" id="{69AAEAAA-8A92-1C4A-B921-12981F634343}"/>
              </a:ext>
            </a:extLst>
          </p:cNvPr>
          <p:cNvSpPr/>
          <p:nvPr/>
        </p:nvSpPr>
        <p:spPr>
          <a:xfrm>
            <a:off x="2884039" y="1337781"/>
            <a:ext cx="479618" cy="415498"/>
          </a:xfrm>
          <a:prstGeom prst="rect">
            <a:avLst/>
          </a:prstGeom>
        </p:spPr>
        <p:txBody>
          <a:bodyPr wrap="none">
            <a:spAutoFit/>
          </a:bodyPr>
          <a:lstStyle/>
          <a:p>
            <a:pPr algn="ctr"/>
            <a:r>
              <a:rPr lang="en-US" altLang="zh-CN" sz="2100" b="1" dirty="0">
                <a:solidFill>
                  <a:schemeClr val="bg1"/>
                </a:solidFill>
                <a:cs typeface="+mn-ea"/>
                <a:sym typeface="+mn-lt"/>
              </a:rPr>
              <a:t>01</a:t>
            </a:r>
            <a:endParaRPr lang="zh-CN" altLang="en-US" sz="2100" b="1" dirty="0">
              <a:solidFill>
                <a:schemeClr val="bg1"/>
              </a:solidFill>
              <a:cs typeface="+mn-ea"/>
              <a:sym typeface="+mn-lt"/>
            </a:endParaRPr>
          </a:p>
        </p:txBody>
      </p:sp>
      <p:sp>
        <p:nvSpPr>
          <p:cNvPr id="17" name="Freeform 6">
            <a:extLst>
              <a:ext uri="{FF2B5EF4-FFF2-40B4-BE49-F238E27FC236}">
                <a16:creationId xmlns="" xmlns:a16="http://schemas.microsoft.com/office/drawing/2014/main" id="{A9803DCD-E6E8-0246-AF16-BBB6F8CC4181}"/>
              </a:ext>
            </a:extLst>
          </p:cNvPr>
          <p:cNvSpPr>
            <a:spLocks/>
          </p:cNvSpPr>
          <p:nvPr/>
        </p:nvSpPr>
        <p:spPr bwMode="auto">
          <a:xfrm>
            <a:off x="3396908" y="1933740"/>
            <a:ext cx="1367754" cy="781570"/>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8" name="矩形 17">
            <a:extLst>
              <a:ext uri="{FF2B5EF4-FFF2-40B4-BE49-F238E27FC236}">
                <a16:creationId xmlns="" xmlns:a16="http://schemas.microsoft.com/office/drawing/2014/main" id="{37AC3DEC-76A8-F84C-B219-342BEED2B59A}"/>
              </a:ext>
            </a:extLst>
          </p:cNvPr>
          <p:cNvSpPr/>
          <p:nvPr/>
        </p:nvSpPr>
        <p:spPr>
          <a:xfrm>
            <a:off x="3839373" y="2128317"/>
            <a:ext cx="482824" cy="415498"/>
          </a:xfrm>
          <a:prstGeom prst="rect">
            <a:avLst/>
          </a:prstGeom>
        </p:spPr>
        <p:txBody>
          <a:bodyPr wrap="none">
            <a:spAutoFit/>
          </a:bodyPr>
          <a:lstStyle/>
          <a:p>
            <a:pPr algn="ctr"/>
            <a:r>
              <a:rPr lang="en-US" altLang="zh-CN" sz="2100" b="1" dirty="0">
                <a:solidFill>
                  <a:schemeClr val="bg1"/>
                </a:solidFill>
                <a:cs typeface="+mn-ea"/>
                <a:sym typeface="+mn-lt"/>
              </a:rPr>
              <a:t>02</a:t>
            </a:r>
            <a:endParaRPr lang="zh-CN" altLang="en-US" sz="2100" b="1" dirty="0">
              <a:solidFill>
                <a:schemeClr val="bg1"/>
              </a:solidFill>
              <a:cs typeface="+mn-ea"/>
              <a:sym typeface="+mn-lt"/>
            </a:endParaRPr>
          </a:p>
        </p:txBody>
      </p:sp>
      <p:sp>
        <p:nvSpPr>
          <p:cNvPr id="20" name="Freeform 7">
            <a:extLst>
              <a:ext uri="{FF2B5EF4-FFF2-40B4-BE49-F238E27FC236}">
                <a16:creationId xmlns="" xmlns:a16="http://schemas.microsoft.com/office/drawing/2014/main" id="{57349B8B-9486-2146-9BE4-2BD675DD7E50}"/>
              </a:ext>
            </a:extLst>
          </p:cNvPr>
          <p:cNvSpPr>
            <a:spLocks/>
          </p:cNvSpPr>
          <p:nvPr/>
        </p:nvSpPr>
        <p:spPr bwMode="auto">
          <a:xfrm>
            <a:off x="4295718" y="2715309"/>
            <a:ext cx="1367754" cy="820648"/>
          </a:xfrm>
          <a:custGeom>
            <a:avLst/>
            <a:gdLst>
              <a:gd name="T0" fmla="*/ 35 w 35"/>
              <a:gd name="T1" fmla="*/ 21 h 21"/>
              <a:gd name="T2" fmla="*/ 10 w 35"/>
              <a:gd name="T3" fmla="*/ 21 h 21"/>
              <a:gd name="T4" fmla="*/ 0 w 35"/>
              <a:gd name="T5" fmla="*/ 0 h 21"/>
              <a:gd name="T6" fmla="*/ 25 w 35"/>
              <a:gd name="T7" fmla="*/ 0 h 21"/>
              <a:gd name="T8" fmla="*/ 35 w 35"/>
              <a:gd name="T9" fmla="*/ 21 h 21"/>
            </a:gdLst>
            <a:ahLst/>
            <a:cxnLst>
              <a:cxn ang="0">
                <a:pos x="T0" y="T1"/>
              </a:cxn>
              <a:cxn ang="0">
                <a:pos x="T2" y="T3"/>
              </a:cxn>
              <a:cxn ang="0">
                <a:pos x="T4" y="T5"/>
              </a:cxn>
              <a:cxn ang="0">
                <a:pos x="T6" y="T7"/>
              </a:cxn>
              <a:cxn ang="0">
                <a:pos x="T8" y="T9"/>
              </a:cxn>
            </a:cxnLst>
            <a:rect l="0" t="0" r="r" b="b"/>
            <a:pathLst>
              <a:path w="35" h="21">
                <a:moveTo>
                  <a:pt x="35" y="21"/>
                </a:moveTo>
                <a:lnTo>
                  <a:pt x="10" y="21"/>
                </a:lnTo>
                <a:lnTo>
                  <a:pt x="0" y="0"/>
                </a:lnTo>
                <a:lnTo>
                  <a:pt x="25" y="0"/>
                </a:lnTo>
                <a:lnTo>
                  <a:pt x="35" y="21"/>
                </a:lnTo>
                <a:close/>
              </a:path>
            </a:pathLst>
          </a:custGeom>
          <a:gradFill>
            <a:gsLst>
              <a:gs pos="0">
                <a:srgbClr val="7BCDE6"/>
              </a:gs>
              <a:gs pos="100000">
                <a:srgbClr val="3D8AF7"/>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1" name="矩形 20">
            <a:extLst>
              <a:ext uri="{FF2B5EF4-FFF2-40B4-BE49-F238E27FC236}">
                <a16:creationId xmlns="" xmlns:a16="http://schemas.microsoft.com/office/drawing/2014/main" id="{D44189B6-69CB-1F41-8A3E-B23A24E4FC38}"/>
              </a:ext>
            </a:extLst>
          </p:cNvPr>
          <p:cNvSpPr/>
          <p:nvPr/>
        </p:nvSpPr>
        <p:spPr>
          <a:xfrm>
            <a:off x="4738183" y="2929425"/>
            <a:ext cx="482824" cy="415498"/>
          </a:xfrm>
          <a:prstGeom prst="rect">
            <a:avLst/>
          </a:prstGeom>
        </p:spPr>
        <p:txBody>
          <a:bodyPr wrap="none">
            <a:spAutoFit/>
          </a:bodyPr>
          <a:lstStyle/>
          <a:p>
            <a:pPr algn="ctr"/>
            <a:r>
              <a:rPr lang="en-US" altLang="zh-CN" sz="2100" b="1" dirty="0">
                <a:solidFill>
                  <a:schemeClr val="bg1"/>
                </a:solidFill>
                <a:cs typeface="+mn-ea"/>
                <a:sym typeface="+mn-lt"/>
              </a:rPr>
              <a:t>03</a:t>
            </a:r>
            <a:endParaRPr lang="zh-CN" altLang="en-US" sz="2100" b="1" dirty="0">
              <a:solidFill>
                <a:schemeClr val="bg1"/>
              </a:solidFill>
              <a:cs typeface="+mn-ea"/>
              <a:sym typeface="+mn-lt"/>
            </a:endParaRPr>
          </a:p>
        </p:txBody>
      </p:sp>
      <p:sp>
        <p:nvSpPr>
          <p:cNvPr id="23" name="Freeform 8">
            <a:extLst>
              <a:ext uri="{FF2B5EF4-FFF2-40B4-BE49-F238E27FC236}">
                <a16:creationId xmlns="" xmlns:a16="http://schemas.microsoft.com/office/drawing/2014/main" id="{A9B5D9FE-A649-2A48-8648-98F289B253B2}"/>
              </a:ext>
            </a:extLst>
          </p:cNvPr>
          <p:cNvSpPr>
            <a:spLocks/>
          </p:cNvSpPr>
          <p:nvPr/>
        </p:nvSpPr>
        <p:spPr bwMode="auto">
          <a:xfrm>
            <a:off x="5233607" y="3535958"/>
            <a:ext cx="1367754" cy="781570"/>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4" name="矩形 23">
            <a:extLst>
              <a:ext uri="{FF2B5EF4-FFF2-40B4-BE49-F238E27FC236}">
                <a16:creationId xmlns="" xmlns:a16="http://schemas.microsoft.com/office/drawing/2014/main" id="{E4B1C226-AE2C-0A4A-80A2-0D2C13FC46BA}"/>
              </a:ext>
            </a:extLst>
          </p:cNvPr>
          <p:cNvSpPr/>
          <p:nvPr/>
        </p:nvSpPr>
        <p:spPr>
          <a:xfrm>
            <a:off x="5676072" y="3730535"/>
            <a:ext cx="482824" cy="415498"/>
          </a:xfrm>
          <a:prstGeom prst="rect">
            <a:avLst/>
          </a:prstGeom>
        </p:spPr>
        <p:txBody>
          <a:bodyPr wrap="none">
            <a:spAutoFit/>
          </a:bodyPr>
          <a:lstStyle/>
          <a:p>
            <a:pPr algn="ctr"/>
            <a:r>
              <a:rPr lang="en-US" altLang="zh-CN" sz="2100" b="1" dirty="0">
                <a:solidFill>
                  <a:schemeClr val="bg1"/>
                </a:solidFill>
                <a:cs typeface="+mn-ea"/>
                <a:sym typeface="+mn-lt"/>
              </a:rPr>
              <a:t>04</a:t>
            </a:r>
            <a:endParaRPr lang="zh-CN" altLang="en-US" sz="2100" b="1" dirty="0">
              <a:solidFill>
                <a:schemeClr val="bg1"/>
              </a:solidFill>
              <a:cs typeface="+mn-ea"/>
              <a:sym typeface="+mn-lt"/>
            </a:endParaRPr>
          </a:p>
        </p:txBody>
      </p:sp>
      <p:grpSp>
        <p:nvGrpSpPr>
          <p:cNvPr id="29" name="组合 28">
            <a:extLst>
              <a:ext uri="{FF2B5EF4-FFF2-40B4-BE49-F238E27FC236}">
                <a16:creationId xmlns="" xmlns:a16="http://schemas.microsoft.com/office/drawing/2014/main" id="{CFCDE499-B032-E84D-ABAE-73E06D39BBE9}"/>
              </a:ext>
            </a:extLst>
          </p:cNvPr>
          <p:cNvGrpSpPr/>
          <p:nvPr/>
        </p:nvGrpSpPr>
        <p:grpSpPr>
          <a:xfrm>
            <a:off x="282872" y="2115058"/>
            <a:ext cx="2934772" cy="958620"/>
            <a:chOff x="1354290" y="1250154"/>
            <a:chExt cx="1430592" cy="958620"/>
          </a:xfrm>
        </p:grpSpPr>
        <p:sp>
          <p:nvSpPr>
            <p:cNvPr id="30" name="TextBox 7">
              <a:extLst>
                <a:ext uri="{FF2B5EF4-FFF2-40B4-BE49-F238E27FC236}">
                  <a16:creationId xmlns="" xmlns:a16="http://schemas.microsoft.com/office/drawing/2014/main" id="{E733F186-A8B2-EF48-B3F1-8AC74B8B3C81}"/>
                </a:ext>
              </a:extLst>
            </p:cNvPr>
            <p:cNvSpPr txBox="1"/>
            <p:nvPr/>
          </p:nvSpPr>
          <p:spPr>
            <a:xfrm>
              <a:off x="1354290" y="1593221"/>
              <a:ext cx="1430592" cy="615553"/>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计算机视觉技术本质上是一种拟合现有数据的方法，当遇到某种全新的数据时，外部购入的技术无法根据新的数据做出调整，也就无法适应未来的需求变更；</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1" name="TextBox 9">
              <a:extLst>
                <a:ext uri="{FF2B5EF4-FFF2-40B4-BE49-F238E27FC236}">
                  <a16:creationId xmlns="" xmlns:a16="http://schemas.microsoft.com/office/drawing/2014/main" id="{31CC208D-748E-F040-AAE8-C2F3BC230FF7}"/>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无法适应未来的需求变更</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32" name="组合 31">
            <a:extLst>
              <a:ext uri="{FF2B5EF4-FFF2-40B4-BE49-F238E27FC236}">
                <a16:creationId xmlns="" xmlns:a16="http://schemas.microsoft.com/office/drawing/2014/main" id="{3A1F7C1D-6592-9F49-9787-1A5B1688AC55}"/>
              </a:ext>
            </a:extLst>
          </p:cNvPr>
          <p:cNvGrpSpPr/>
          <p:nvPr/>
        </p:nvGrpSpPr>
        <p:grpSpPr>
          <a:xfrm>
            <a:off x="3921805" y="1091862"/>
            <a:ext cx="2965798" cy="650844"/>
            <a:chOff x="1354290" y="1250154"/>
            <a:chExt cx="1430592" cy="650844"/>
          </a:xfrm>
        </p:grpSpPr>
        <p:sp>
          <p:nvSpPr>
            <p:cNvPr id="33" name="TextBox 7">
              <a:extLst>
                <a:ext uri="{FF2B5EF4-FFF2-40B4-BE49-F238E27FC236}">
                  <a16:creationId xmlns="" xmlns:a16="http://schemas.microsoft.com/office/drawing/2014/main" id="{7936E3B6-6954-3345-9C38-DECDEAD964A6}"/>
                </a:ext>
              </a:extLst>
            </p:cNvPr>
            <p:cNvSpPr txBox="1"/>
            <p:nvPr/>
          </p:nvSpPr>
          <p:spPr>
            <a:xfrm>
              <a:off x="1354290" y="1593221"/>
              <a:ext cx="1430592"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目前腾讯、阿里等企业向外部公司提供的计算机视觉技术都是通用型的技术，无法百分百契合业务需求；</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4" name="TextBox 9">
              <a:extLst>
                <a:ext uri="{FF2B5EF4-FFF2-40B4-BE49-F238E27FC236}">
                  <a16:creationId xmlns="" xmlns:a16="http://schemas.microsoft.com/office/drawing/2014/main" id="{EDABD4D9-D1C8-5A4C-9B2F-8A636798FBCE}"/>
                </a:ext>
              </a:extLst>
            </p:cNvPr>
            <p:cNvSpPr txBox="1"/>
            <p:nvPr/>
          </p:nvSpPr>
          <p:spPr>
            <a:xfrm>
              <a:off x="1354290"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与需求不契合</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 xmlns:a16="http://schemas.microsoft.com/office/drawing/2014/main" id="{CF1C137C-7DBB-1F43-BD04-AF5D54712F43}"/>
              </a:ext>
            </a:extLst>
          </p:cNvPr>
          <p:cNvGrpSpPr/>
          <p:nvPr/>
        </p:nvGrpSpPr>
        <p:grpSpPr>
          <a:xfrm>
            <a:off x="2184034" y="3687913"/>
            <a:ext cx="2842503" cy="650844"/>
            <a:chOff x="1354290" y="1250154"/>
            <a:chExt cx="1430592" cy="650844"/>
          </a:xfrm>
        </p:grpSpPr>
        <p:sp>
          <p:nvSpPr>
            <p:cNvPr id="36" name="TextBox 7">
              <a:extLst>
                <a:ext uri="{FF2B5EF4-FFF2-40B4-BE49-F238E27FC236}">
                  <a16:creationId xmlns="" xmlns:a16="http://schemas.microsoft.com/office/drawing/2014/main" id="{10684A25-E3E8-7448-8C8C-97FAE8B489D5}"/>
                </a:ext>
              </a:extLst>
            </p:cNvPr>
            <p:cNvSpPr txBox="1"/>
            <p:nvPr/>
          </p:nvSpPr>
          <p:spPr>
            <a:xfrm>
              <a:off x="1354290" y="1593221"/>
              <a:ext cx="1430592" cy="307777"/>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其他公司很难理解保险行业的业务流程与业务中存在的痛点，所以很难切中要害提供真正有用的技术；</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7" name="TextBox 9">
              <a:extLst>
                <a:ext uri="{FF2B5EF4-FFF2-40B4-BE49-F238E27FC236}">
                  <a16:creationId xmlns="" xmlns:a16="http://schemas.microsoft.com/office/drawing/2014/main" id="{AB09798C-DAA9-5647-A110-640C7CECC40B}"/>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保险业务流程难理解</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38" name="组合 37">
            <a:extLst>
              <a:ext uri="{FF2B5EF4-FFF2-40B4-BE49-F238E27FC236}">
                <a16:creationId xmlns="" xmlns:a16="http://schemas.microsoft.com/office/drawing/2014/main" id="{7D0EB477-2CFA-7C4F-BF26-7CF20B9774BF}"/>
              </a:ext>
            </a:extLst>
          </p:cNvPr>
          <p:cNvGrpSpPr/>
          <p:nvPr/>
        </p:nvGrpSpPr>
        <p:grpSpPr>
          <a:xfrm>
            <a:off x="5782162" y="2680388"/>
            <a:ext cx="2881613" cy="804732"/>
            <a:chOff x="1354290" y="1250154"/>
            <a:chExt cx="1430592" cy="804732"/>
          </a:xfrm>
        </p:grpSpPr>
        <p:sp>
          <p:nvSpPr>
            <p:cNvPr id="39" name="TextBox 7">
              <a:extLst>
                <a:ext uri="{FF2B5EF4-FFF2-40B4-BE49-F238E27FC236}">
                  <a16:creationId xmlns="" xmlns:a16="http://schemas.microsoft.com/office/drawing/2014/main" id="{382342A6-029F-0548-B109-430444DE0BB2}"/>
                </a:ext>
              </a:extLst>
            </p:cNvPr>
            <p:cNvSpPr txBox="1"/>
            <p:nvPr/>
          </p:nvSpPr>
          <p:spPr>
            <a:xfrm>
              <a:off x="1354290" y="1593221"/>
              <a:ext cx="1430592"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保险公司的数据往往包含大量的敏感、需要保密的信息，如身份信息等；这些信息如果泄露将影响公司的信誉甚至会有法律责任；</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40" name="TextBox 9">
              <a:extLst>
                <a:ext uri="{FF2B5EF4-FFF2-40B4-BE49-F238E27FC236}">
                  <a16:creationId xmlns="" xmlns:a16="http://schemas.microsoft.com/office/drawing/2014/main" id="{691F89E2-8886-144F-8016-E45B3E924438}"/>
                </a:ext>
              </a:extLst>
            </p:cNvPr>
            <p:cNvSpPr txBox="1"/>
            <p:nvPr/>
          </p:nvSpPr>
          <p:spPr>
            <a:xfrm>
              <a:off x="1354290"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数据安全</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156738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 xmlns:a16="http://schemas.microsoft.com/office/drawing/2014/main" id="{FFDF5429-6630-C341-888F-467A23EA478D}"/>
              </a:ext>
            </a:extLst>
          </p:cNvPr>
          <p:cNvSpPr/>
          <p:nvPr/>
        </p:nvSpPr>
        <p:spPr>
          <a:xfrm>
            <a:off x="304800" y="1793460"/>
            <a:ext cx="8560340" cy="1323439"/>
          </a:xfrm>
          <a:prstGeom prst="rect">
            <a:avLst/>
          </a:prstGeom>
        </p:spPr>
        <p:txBody>
          <a:bodyPr wrap="square">
            <a:spAutoFit/>
          </a:bodyPr>
          <a:lstStyle/>
          <a:p>
            <a:pPr algn="ctr" defTabSz="914400"/>
            <a:r>
              <a:rPr lang="en-US" altLang="zh-CN" sz="4800" dirty="0">
                <a:solidFill>
                  <a:schemeClr val="bg1"/>
                </a:solidFill>
                <a:latin typeface="Impact" panose="020B0806030902050204" pitchFamily="34" charset="0"/>
                <a:ea typeface="Kozuka Gothic Pr6N EL" panose="020B0200000000000000" pitchFamily="34" charset="-128"/>
              </a:rPr>
              <a:t>PART  </a:t>
            </a:r>
            <a:r>
              <a:rPr lang="en-US" altLang="zh-CN" sz="4800" dirty="0" smtClean="0">
                <a:solidFill>
                  <a:schemeClr val="bg1"/>
                </a:solidFill>
                <a:latin typeface="Impact" panose="020B0806030902050204" pitchFamily="34" charset="0"/>
                <a:ea typeface="Kozuka Gothic Pr6N EL" panose="020B0200000000000000" pitchFamily="34" charset="-128"/>
              </a:rPr>
              <a:t>03</a:t>
            </a:r>
          </a:p>
          <a:p>
            <a:pPr algn="ctr"/>
            <a:r>
              <a:rPr lang="zh-CN" altLang="en-US" sz="32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我们如何为您的业务系统助力？</a:t>
            </a:r>
          </a:p>
        </p:txBody>
      </p:sp>
    </p:spTree>
    <p:extLst>
      <p:ext uri="{BB962C8B-B14F-4D97-AF65-F5344CB8AC3E}">
        <p14:creationId xmlns:p14="http://schemas.microsoft.com/office/powerpoint/2010/main" val="3235954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形状">
            <a:extLst>
              <a:ext uri="{FF2B5EF4-FFF2-40B4-BE49-F238E27FC236}">
                <a16:creationId xmlns="" xmlns:a16="http://schemas.microsoft.com/office/drawing/2014/main" id="{E5DB1BBD-C411-F540-9A27-70340FA5519E}"/>
              </a:ext>
            </a:extLst>
          </p:cNvPr>
          <p:cNvSpPr/>
          <p:nvPr/>
        </p:nvSpPr>
        <p:spPr>
          <a:xfrm>
            <a:off x="345501" y="2765954"/>
            <a:ext cx="7653240" cy="13593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408" y="5400"/>
                </a:lnTo>
                <a:lnTo>
                  <a:pt x="21408" y="0"/>
                </a:lnTo>
                <a:lnTo>
                  <a:pt x="21600" y="10800"/>
                </a:lnTo>
                <a:lnTo>
                  <a:pt x="21408" y="21600"/>
                </a:lnTo>
                <a:lnTo>
                  <a:pt x="21408" y="16200"/>
                </a:lnTo>
                <a:lnTo>
                  <a:pt x="0" y="16200"/>
                </a:lnTo>
                <a:lnTo>
                  <a:pt x="96" y="10800"/>
                </a:lnTo>
                <a:close/>
              </a:path>
            </a:pathLst>
          </a:custGeom>
          <a:solidFill>
            <a:srgbClr val="D9D9D9"/>
          </a:solidFill>
          <a:ln w="12700">
            <a:miter lim="400000"/>
          </a:ln>
        </p:spPr>
        <p:txBody>
          <a:bodyPr lIns="45719" rIns="45719" anchor="ctr"/>
          <a:lstStyle/>
          <a:p>
            <a:pPr algn="ctr">
              <a:defRPr>
                <a:solidFill>
                  <a:srgbClr val="FFFFFF"/>
                </a:solidFill>
                <a:uFill>
                  <a:solidFill>
                    <a:srgbClr val="FFFFFF"/>
                  </a:solidFill>
                </a:uFill>
                <a:latin typeface="+mn-lt"/>
                <a:ea typeface="+mn-ea"/>
                <a:cs typeface="+mn-cs"/>
                <a:sym typeface="Helvetica" panose="020B0604020202030204"/>
              </a:defRPr>
            </a:pPr>
            <a:endParaRPr/>
          </a:p>
        </p:txBody>
      </p:sp>
      <p:grpSp>
        <p:nvGrpSpPr>
          <p:cNvPr id="5" name="组合 4">
            <a:extLst>
              <a:ext uri="{FF2B5EF4-FFF2-40B4-BE49-F238E27FC236}">
                <a16:creationId xmlns="" xmlns:a16="http://schemas.microsoft.com/office/drawing/2014/main" id="{68C09EEC-DDC3-7A49-896A-3C8661CF69A4}"/>
              </a:ext>
            </a:extLst>
          </p:cNvPr>
          <p:cNvGrpSpPr/>
          <p:nvPr/>
        </p:nvGrpSpPr>
        <p:grpSpPr>
          <a:xfrm>
            <a:off x="886633" y="1559997"/>
            <a:ext cx="967657" cy="1321915"/>
            <a:chOff x="508366" y="1557707"/>
            <a:chExt cx="967657" cy="1321915"/>
          </a:xfrm>
        </p:grpSpPr>
        <p:sp>
          <p:nvSpPr>
            <p:cNvPr id="14" name="形状">
              <a:extLst>
                <a:ext uri="{FF2B5EF4-FFF2-40B4-BE49-F238E27FC236}">
                  <a16:creationId xmlns="" xmlns:a16="http://schemas.microsoft.com/office/drawing/2014/main" id="{2B39C73A-163D-CD40-A06E-D79118A918BD}"/>
                </a:ext>
              </a:extLst>
            </p:cNvPr>
            <p:cNvSpPr/>
            <p:nvPr/>
          </p:nvSpPr>
          <p:spPr>
            <a:xfrm rot="13500000" flipH="1">
              <a:off x="508366" y="1557707"/>
              <a:ext cx="967657" cy="967657"/>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8" y="423"/>
                  </a:cubicBezTo>
                  <a:cubicBezTo>
                    <a:pt x="14259" y="423"/>
                    <a:pt x="17929"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rgbClr val="3579F6"/>
                </a:gs>
                <a:gs pos="100000">
                  <a:srgbClr val="7BCDE6"/>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latin typeface="+mn-lt"/>
                  <a:ea typeface="+mn-ea"/>
                  <a:cs typeface="+mn-cs"/>
                  <a:sym typeface="Helvetica" panose="020B0604020202030204"/>
                </a:defRPr>
              </a:pPr>
              <a:endParaRPr/>
            </a:p>
          </p:txBody>
        </p:sp>
        <p:sp>
          <p:nvSpPr>
            <p:cNvPr id="15" name="STEP…">
              <a:extLst>
                <a:ext uri="{FF2B5EF4-FFF2-40B4-BE49-F238E27FC236}">
                  <a16:creationId xmlns="" xmlns:a16="http://schemas.microsoft.com/office/drawing/2014/main" id="{723072B0-AF74-CE46-A1D9-40F46BA05B25}"/>
                </a:ext>
              </a:extLst>
            </p:cNvPr>
            <p:cNvSpPr/>
            <p:nvPr/>
          </p:nvSpPr>
          <p:spPr>
            <a:xfrm>
              <a:off x="693605" y="1892989"/>
              <a:ext cx="593181" cy="413470"/>
            </a:xfrm>
            <a:prstGeom prst="rect">
              <a:avLst/>
            </a:prstGeom>
            <a:noFill/>
            <a:ln w="12700" cap="flat">
              <a:noFill/>
              <a:miter lim="400000"/>
            </a:ln>
            <a:effectLst/>
          </p:spPr>
          <p:txBody>
            <a:bodyPr wrap="square" lIns="0" tIns="0" rIns="0" bIns="0" numCol="1" anchor="ctr">
              <a:spAutoFit/>
            </a:bodyPr>
            <a:lstStyle/>
            <a:p>
              <a:pPr algn="ctr">
                <a:lnSpc>
                  <a:spcPts val="1000"/>
                </a:lnSpc>
              </a:pPr>
              <a:r>
                <a:rPr sz="1000" dirty="0">
                  <a:solidFill>
                    <a:srgbClr val="FFFFFF">
                      <a:alpha val="70000"/>
                    </a:srgbClr>
                  </a:solidFill>
                  <a:uFill>
                    <a:solidFill>
                      <a:srgbClr val="FFFFFF">
                        <a:alpha val="70000"/>
                      </a:srgbClr>
                    </a:solidFill>
                  </a:uFill>
                  <a:latin typeface="+mn-lt"/>
                  <a:ea typeface="+mn-ea"/>
                  <a:cs typeface="+mn-cs"/>
                  <a:sym typeface="Helvetica" panose="020B0604020202030204"/>
                </a:rPr>
                <a:t>STEP </a:t>
              </a:r>
            </a:p>
            <a:p>
              <a:pPr algn="ctr">
                <a:lnSpc>
                  <a:spcPts val="2000"/>
                </a:lnSpc>
              </a:pPr>
              <a:r>
                <a:rPr sz="2000" dirty="0">
                  <a:solidFill>
                    <a:srgbClr val="FFFFFF"/>
                  </a:solidFill>
                  <a:uFill>
                    <a:solidFill>
                      <a:srgbClr val="FFFFFF"/>
                    </a:solidFill>
                  </a:uFill>
                  <a:latin typeface="+mn-lt"/>
                  <a:ea typeface="+mn-ea"/>
                  <a:cs typeface="+mn-cs"/>
                  <a:sym typeface="Helvetica" panose="020B0604020202030204"/>
                </a:rPr>
                <a:t>01</a:t>
              </a:r>
            </a:p>
          </p:txBody>
        </p:sp>
        <p:sp>
          <p:nvSpPr>
            <p:cNvPr id="16" name="圆形">
              <a:extLst>
                <a:ext uri="{FF2B5EF4-FFF2-40B4-BE49-F238E27FC236}">
                  <a16:creationId xmlns="" xmlns:a16="http://schemas.microsoft.com/office/drawing/2014/main" id="{A7E2DE9A-D343-C44B-A17C-080B4F416BA6}"/>
                </a:ext>
              </a:extLst>
            </p:cNvPr>
            <p:cNvSpPr/>
            <p:nvPr/>
          </p:nvSpPr>
          <p:spPr>
            <a:xfrm>
              <a:off x="936718" y="2771524"/>
              <a:ext cx="108098" cy="108098"/>
            </a:xfrm>
            <a:prstGeom prst="ellipse">
              <a:avLst/>
            </a:prstGeom>
            <a:gradFill>
              <a:gsLst>
                <a:gs pos="0">
                  <a:srgbClr val="3579F6"/>
                </a:gs>
                <a:gs pos="100000">
                  <a:srgbClr val="7BCDE6"/>
                </a:gs>
              </a:gsLst>
              <a:lin ang="5400000" scaled="1"/>
            </a:gradFill>
            <a:ln w="12700">
              <a:miter lim="400000"/>
            </a:ln>
          </p:spPr>
          <p:txBody>
            <a:bodyPr lIns="45719" rIns="45719" anchor="ctr"/>
            <a:lstStyle/>
            <a:p>
              <a:pPr algn="ctr">
                <a:defRPr>
                  <a:solidFill>
                    <a:srgbClr val="FFFFFF"/>
                  </a:solidFill>
                  <a:uFill>
                    <a:solidFill>
                      <a:srgbClr val="FFFFFF"/>
                    </a:solidFill>
                  </a:uFill>
                  <a:latin typeface="+mn-lt"/>
                  <a:ea typeface="+mn-ea"/>
                  <a:cs typeface="+mn-cs"/>
                  <a:sym typeface="Helvetica" panose="020B0604020202030204"/>
                </a:defRPr>
              </a:pPr>
              <a:endParaRPr/>
            </a:p>
          </p:txBody>
        </p:sp>
      </p:grpSp>
      <p:grpSp>
        <p:nvGrpSpPr>
          <p:cNvPr id="4" name="组合 3">
            <a:extLst>
              <a:ext uri="{FF2B5EF4-FFF2-40B4-BE49-F238E27FC236}">
                <a16:creationId xmlns="" xmlns:a16="http://schemas.microsoft.com/office/drawing/2014/main" id="{46E0ABBB-74CC-F446-B7F3-ABCBB9E5516F}"/>
              </a:ext>
            </a:extLst>
          </p:cNvPr>
          <p:cNvGrpSpPr/>
          <p:nvPr/>
        </p:nvGrpSpPr>
        <p:grpSpPr>
          <a:xfrm>
            <a:off x="2908386" y="1520561"/>
            <a:ext cx="978053" cy="1361351"/>
            <a:chOff x="1739107" y="1526212"/>
            <a:chExt cx="978053" cy="1361351"/>
          </a:xfrm>
        </p:grpSpPr>
        <p:sp>
          <p:nvSpPr>
            <p:cNvPr id="17" name="形状">
              <a:extLst>
                <a:ext uri="{FF2B5EF4-FFF2-40B4-BE49-F238E27FC236}">
                  <a16:creationId xmlns="" xmlns:a16="http://schemas.microsoft.com/office/drawing/2014/main" id="{02BD8DD0-838B-9E48-8E60-BABC67D09DE3}"/>
                </a:ext>
              </a:extLst>
            </p:cNvPr>
            <p:cNvSpPr/>
            <p:nvPr/>
          </p:nvSpPr>
          <p:spPr>
            <a:xfrm rot="13500000" flipH="1">
              <a:off x="1730304" y="1535015"/>
              <a:ext cx="995660" cy="978053"/>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8" y="423"/>
                  </a:cubicBezTo>
                  <a:cubicBezTo>
                    <a:pt x="14259" y="423"/>
                    <a:pt x="17929"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100000">
                  <a:schemeClr val="accent4"/>
                </a:gs>
                <a:gs pos="0">
                  <a:schemeClr val="accent2"/>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latin typeface="+mn-lt"/>
                  <a:ea typeface="+mn-ea"/>
                  <a:cs typeface="+mn-cs"/>
                  <a:sym typeface="Helvetica" panose="020B0604020202030204"/>
                </a:defRPr>
              </a:pPr>
              <a:endParaRPr dirty="0"/>
            </a:p>
          </p:txBody>
        </p:sp>
        <p:sp>
          <p:nvSpPr>
            <p:cNvPr id="18" name="STEP…">
              <a:extLst>
                <a:ext uri="{FF2B5EF4-FFF2-40B4-BE49-F238E27FC236}">
                  <a16:creationId xmlns="" xmlns:a16="http://schemas.microsoft.com/office/drawing/2014/main" id="{B218C647-B200-334E-9A9B-325537B9F467}"/>
                </a:ext>
              </a:extLst>
            </p:cNvPr>
            <p:cNvSpPr/>
            <p:nvPr/>
          </p:nvSpPr>
          <p:spPr>
            <a:xfrm>
              <a:off x="1928669" y="1892164"/>
              <a:ext cx="593181" cy="413470"/>
            </a:xfrm>
            <a:prstGeom prst="rect">
              <a:avLst/>
            </a:prstGeom>
            <a:noFill/>
            <a:ln w="12700" cap="flat">
              <a:noFill/>
              <a:miter lim="400000"/>
            </a:ln>
            <a:effectLst/>
          </p:spPr>
          <p:txBody>
            <a:bodyPr wrap="square" lIns="0" tIns="0" rIns="0" bIns="0" numCol="1" anchor="ctr">
              <a:spAutoFit/>
            </a:bodyPr>
            <a:lstStyle/>
            <a:p>
              <a:pPr algn="ctr">
                <a:lnSpc>
                  <a:spcPts val="1000"/>
                </a:lnSpc>
              </a:pPr>
              <a:r>
                <a:rPr sz="1000" dirty="0">
                  <a:solidFill>
                    <a:srgbClr val="FFFFFF">
                      <a:alpha val="70000"/>
                    </a:srgbClr>
                  </a:solidFill>
                  <a:uFill>
                    <a:solidFill>
                      <a:srgbClr val="FFFFFF">
                        <a:alpha val="70000"/>
                      </a:srgbClr>
                    </a:solidFill>
                  </a:uFill>
                  <a:latin typeface="+mn-lt"/>
                  <a:ea typeface="+mn-ea"/>
                  <a:cs typeface="+mn-cs"/>
                  <a:sym typeface="Helvetica" panose="020B0604020202030204"/>
                </a:rPr>
                <a:t>STEP </a:t>
              </a:r>
            </a:p>
            <a:p>
              <a:pPr algn="ctr">
                <a:lnSpc>
                  <a:spcPts val="2000"/>
                </a:lnSpc>
              </a:pPr>
              <a:r>
                <a:rPr sz="2000" dirty="0">
                  <a:solidFill>
                    <a:srgbClr val="FFFFFF"/>
                  </a:solidFill>
                  <a:uFill>
                    <a:solidFill>
                      <a:srgbClr val="FFFFFF"/>
                    </a:solidFill>
                  </a:uFill>
                  <a:latin typeface="+mn-lt"/>
                  <a:ea typeface="+mn-ea"/>
                  <a:cs typeface="+mn-cs"/>
                  <a:sym typeface="Helvetica" panose="020B0604020202030204"/>
                </a:rPr>
                <a:t>02</a:t>
              </a:r>
            </a:p>
          </p:txBody>
        </p:sp>
        <p:sp>
          <p:nvSpPr>
            <p:cNvPr id="19" name="圆形">
              <a:extLst>
                <a:ext uri="{FF2B5EF4-FFF2-40B4-BE49-F238E27FC236}">
                  <a16:creationId xmlns="" xmlns:a16="http://schemas.microsoft.com/office/drawing/2014/main" id="{8FE7F365-9748-9C4F-BD8C-7169F12478B2}"/>
                </a:ext>
              </a:extLst>
            </p:cNvPr>
            <p:cNvSpPr/>
            <p:nvPr/>
          </p:nvSpPr>
          <p:spPr>
            <a:xfrm>
              <a:off x="2183775" y="2779465"/>
              <a:ext cx="108098" cy="108098"/>
            </a:xfrm>
            <a:prstGeom prst="ellipse">
              <a:avLst/>
            </a:prstGeom>
            <a:solidFill>
              <a:srgbClr val="FFC000"/>
            </a:solidFill>
            <a:ln w="12700">
              <a:miter lim="400000"/>
            </a:ln>
          </p:spPr>
          <p:txBody>
            <a:bodyPr lIns="45719" rIns="45719" anchor="ctr"/>
            <a:lstStyle/>
            <a:p>
              <a:pPr algn="ctr">
                <a:defRPr>
                  <a:solidFill>
                    <a:srgbClr val="FFFFFF"/>
                  </a:solidFill>
                  <a:uFill>
                    <a:solidFill>
                      <a:srgbClr val="FFFFFF"/>
                    </a:solidFill>
                  </a:uFill>
                  <a:latin typeface="+mn-lt"/>
                  <a:ea typeface="+mn-ea"/>
                  <a:cs typeface="+mn-cs"/>
                  <a:sym typeface="Helvetica" panose="020B0604020202030204"/>
                </a:defRPr>
              </a:pPr>
              <a:endParaRPr/>
            </a:p>
          </p:txBody>
        </p:sp>
      </p:grpSp>
      <p:sp>
        <p:nvSpPr>
          <p:cNvPr id="39" name="We are…">
            <a:extLst>
              <a:ext uri="{FF2B5EF4-FFF2-40B4-BE49-F238E27FC236}">
                <a16:creationId xmlns="" xmlns:a16="http://schemas.microsoft.com/office/drawing/2014/main" id="{25993AAA-2323-DB42-A2E7-A0E0F3621126}"/>
              </a:ext>
            </a:extLst>
          </p:cNvPr>
          <p:cNvSpPr/>
          <p:nvPr/>
        </p:nvSpPr>
        <p:spPr>
          <a:xfrm>
            <a:off x="8112400" y="2711816"/>
            <a:ext cx="1213030" cy="246221"/>
          </a:xfrm>
          <a:prstGeom prst="rect">
            <a:avLst/>
          </a:prstGeom>
          <a:ln w="12700">
            <a:miter lim="400000"/>
          </a:ln>
        </p:spPr>
        <p:txBody>
          <a:bodyPr lIns="0" tIns="0" rIns="0" bIns="0" anchor="ctr">
            <a:spAutoFit/>
          </a:bodyPr>
          <a:lstStyle/>
          <a:p>
            <a:r>
              <a:rPr lang="zh-CN" altLang="en-US" sz="1600" b="1" dirty="0">
                <a:solidFill>
                  <a:schemeClr val="bg1"/>
                </a:solidFill>
                <a:uFill>
                  <a:solidFill>
                    <a:srgbClr val="4E5663"/>
                  </a:solidFill>
                </a:uFill>
                <a:latin typeface="Microsoft YaHei" panose="020B0503020204020204" pitchFamily="34" charset="-122"/>
                <a:ea typeface="Microsoft YaHei" panose="020B0503020204020204" pitchFamily="34" charset="-122"/>
                <a:sym typeface="Helvetica" panose="020B0604020202030204"/>
              </a:rPr>
              <a:t>助力</a:t>
            </a:r>
            <a:endParaRPr sz="1600" b="1" dirty="0">
              <a:solidFill>
                <a:schemeClr val="bg1"/>
              </a:solidFill>
              <a:uFill>
                <a:solidFill>
                  <a:srgbClr val="4E5663"/>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43" name="TextBox 19">
            <a:extLst>
              <a:ext uri="{FF2B5EF4-FFF2-40B4-BE49-F238E27FC236}">
                <a16:creationId xmlns="" xmlns:a16="http://schemas.microsoft.com/office/drawing/2014/main" id="{E434642B-F5E4-A143-9CBA-8FFECEEE9FEC}"/>
              </a:ext>
            </a:extLst>
          </p:cNvPr>
          <p:cNvSpPr txBox="1"/>
          <p:nvPr/>
        </p:nvSpPr>
        <p:spPr>
          <a:xfrm>
            <a:off x="655439" y="3408819"/>
            <a:ext cx="1430592" cy="923330"/>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我们会站在更专业的角度对您现有的系统做剖析，寻找可以用计算机视觉技术优化的功能点。</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44" name="TextBox 21">
            <a:extLst>
              <a:ext uri="{FF2B5EF4-FFF2-40B4-BE49-F238E27FC236}">
                <a16:creationId xmlns="" xmlns:a16="http://schemas.microsoft.com/office/drawing/2014/main" id="{1FAC101D-9EB4-114A-9BA8-A5A23C11C3EF}"/>
              </a:ext>
            </a:extLst>
          </p:cNvPr>
          <p:cNvSpPr txBox="1"/>
          <p:nvPr/>
        </p:nvSpPr>
        <p:spPr>
          <a:xfrm>
            <a:off x="650892" y="3104988"/>
            <a:ext cx="1430592" cy="246221"/>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需求分析</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 xmlns:a16="http://schemas.microsoft.com/office/drawing/2014/main" id="{395FA7AC-A793-5147-ABFE-159A44561737}"/>
              </a:ext>
            </a:extLst>
          </p:cNvPr>
          <p:cNvGrpSpPr/>
          <p:nvPr/>
        </p:nvGrpSpPr>
        <p:grpSpPr>
          <a:xfrm>
            <a:off x="2699600" y="3112541"/>
            <a:ext cx="1435139" cy="996328"/>
            <a:chOff x="2699600" y="3112541"/>
            <a:chExt cx="1435139" cy="996328"/>
          </a:xfrm>
        </p:grpSpPr>
        <p:sp>
          <p:nvSpPr>
            <p:cNvPr id="48" name="TextBox 19">
              <a:extLst>
                <a:ext uri="{FF2B5EF4-FFF2-40B4-BE49-F238E27FC236}">
                  <a16:creationId xmlns="" xmlns:a16="http://schemas.microsoft.com/office/drawing/2014/main" id="{768F9B45-976A-AA44-A0A2-58CF98742E33}"/>
                </a:ext>
              </a:extLst>
            </p:cNvPr>
            <p:cNvSpPr txBox="1"/>
            <p:nvPr/>
          </p:nvSpPr>
          <p:spPr>
            <a:xfrm>
              <a:off x="2704147" y="3416372"/>
              <a:ext cx="1430592" cy="692497"/>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我们会派专业的技术人员驻</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场</a:t>
              </a: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实施</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，确保系统正确稳定运行。</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49" name="TextBox 21">
              <a:extLst>
                <a:ext uri="{FF2B5EF4-FFF2-40B4-BE49-F238E27FC236}">
                  <a16:creationId xmlns="" xmlns:a16="http://schemas.microsoft.com/office/drawing/2014/main" id="{30A107D8-14CF-DC47-897E-76C06527F170}"/>
                </a:ext>
              </a:extLst>
            </p:cNvPr>
            <p:cNvSpPr txBox="1"/>
            <p:nvPr/>
          </p:nvSpPr>
          <p:spPr>
            <a:xfrm>
              <a:off x="2699600" y="3112541"/>
              <a:ext cx="1430592" cy="246221"/>
            </a:xfrm>
            <a:prstGeom prst="rect">
              <a:avLst/>
            </a:prstGeom>
            <a:noFill/>
          </p:spPr>
          <p:txBody>
            <a:bodyPr wrap="square" lIns="0" tIns="0" rIns="0" bIns="0"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驻</a:t>
              </a:r>
              <a:r>
                <a:rPr lang="zh-CN" altLang="en-US" sz="1600" b="1" dirty="0" smtClean="0">
                  <a:solidFill>
                    <a:schemeClr val="bg1"/>
                  </a:solidFill>
                  <a:latin typeface="Microsoft YaHei" panose="020B0503020204020204" pitchFamily="34" charset="-122"/>
                  <a:ea typeface="Microsoft YaHei" panose="020B0503020204020204" pitchFamily="34" charset="-122"/>
                </a:rPr>
                <a:t>场实施</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50" name="组合 49">
            <a:extLst>
              <a:ext uri="{FF2B5EF4-FFF2-40B4-BE49-F238E27FC236}">
                <a16:creationId xmlns="" xmlns:a16="http://schemas.microsoft.com/office/drawing/2014/main" id="{3BAC75FB-CAF1-894C-B44F-ABE0F244FC08}"/>
              </a:ext>
            </a:extLst>
          </p:cNvPr>
          <p:cNvGrpSpPr/>
          <p:nvPr/>
        </p:nvGrpSpPr>
        <p:grpSpPr>
          <a:xfrm>
            <a:off x="4864117" y="1574278"/>
            <a:ext cx="967657" cy="1321915"/>
            <a:chOff x="508366" y="1557707"/>
            <a:chExt cx="967657" cy="1321915"/>
          </a:xfrm>
        </p:grpSpPr>
        <p:sp>
          <p:nvSpPr>
            <p:cNvPr id="51" name="形状">
              <a:extLst>
                <a:ext uri="{FF2B5EF4-FFF2-40B4-BE49-F238E27FC236}">
                  <a16:creationId xmlns="" xmlns:a16="http://schemas.microsoft.com/office/drawing/2014/main" id="{6A3E3394-BAC2-FB4F-BA9A-4BF8CADB6142}"/>
                </a:ext>
              </a:extLst>
            </p:cNvPr>
            <p:cNvSpPr/>
            <p:nvPr/>
          </p:nvSpPr>
          <p:spPr>
            <a:xfrm rot="13500000" flipH="1">
              <a:off x="508366" y="1557707"/>
              <a:ext cx="967657" cy="967657"/>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8" y="423"/>
                  </a:cubicBezTo>
                  <a:cubicBezTo>
                    <a:pt x="14259" y="423"/>
                    <a:pt x="17929"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rgbClr val="3579F6"/>
                </a:gs>
                <a:gs pos="100000">
                  <a:srgbClr val="7BCDE6"/>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latin typeface="+mn-lt"/>
                  <a:ea typeface="+mn-ea"/>
                  <a:cs typeface="+mn-cs"/>
                  <a:sym typeface="Helvetica" panose="020B0604020202030204"/>
                </a:defRPr>
              </a:pPr>
              <a:endParaRPr/>
            </a:p>
          </p:txBody>
        </p:sp>
        <p:sp>
          <p:nvSpPr>
            <p:cNvPr id="52" name="STEP…">
              <a:extLst>
                <a:ext uri="{FF2B5EF4-FFF2-40B4-BE49-F238E27FC236}">
                  <a16:creationId xmlns="" xmlns:a16="http://schemas.microsoft.com/office/drawing/2014/main" id="{CC2BEA75-0E9A-3A48-8802-8EBBD2D981E7}"/>
                </a:ext>
              </a:extLst>
            </p:cNvPr>
            <p:cNvSpPr/>
            <p:nvPr/>
          </p:nvSpPr>
          <p:spPr>
            <a:xfrm>
              <a:off x="693605" y="1907363"/>
              <a:ext cx="593181" cy="384721"/>
            </a:xfrm>
            <a:prstGeom prst="rect">
              <a:avLst/>
            </a:prstGeom>
            <a:noFill/>
            <a:ln w="12700" cap="flat">
              <a:noFill/>
              <a:miter lim="400000"/>
            </a:ln>
            <a:effectLst/>
          </p:spPr>
          <p:txBody>
            <a:bodyPr wrap="square" lIns="0" tIns="0" rIns="0" bIns="0" numCol="1" anchor="ctr">
              <a:spAutoFit/>
            </a:bodyPr>
            <a:lstStyle/>
            <a:p>
              <a:pPr algn="ctr">
                <a:lnSpc>
                  <a:spcPts val="1000"/>
                </a:lnSpc>
              </a:pPr>
              <a:r>
                <a:rPr sz="1000" dirty="0">
                  <a:solidFill>
                    <a:srgbClr val="FFFFFF">
                      <a:alpha val="70000"/>
                    </a:srgbClr>
                  </a:solidFill>
                  <a:uFill>
                    <a:solidFill>
                      <a:srgbClr val="FFFFFF">
                        <a:alpha val="70000"/>
                      </a:srgbClr>
                    </a:solidFill>
                  </a:uFill>
                  <a:latin typeface="+mn-lt"/>
                  <a:ea typeface="+mn-ea"/>
                  <a:cs typeface="+mn-cs"/>
                  <a:sym typeface="Helvetica" panose="020B0604020202030204"/>
                </a:rPr>
                <a:t>STEP </a:t>
              </a:r>
            </a:p>
            <a:p>
              <a:pPr algn="ctr">
                <a:lnSpc>
                  <a:spcPts val="2000"/>
                </a:lnSpc>
              </a:pPr>
              <a:r>
                <a:rPr lang="en-US" altLang="zh-CN" sz="2000" dirty="0">
                  <a:solidFill>
                    <a:srgbClr val="FFFFFF"/>
                  </a:solidFill>
                  <a:uFill>
                    <a:solidFill>
                      <a:srgbClr val="FFFFFF"/>
                    </a:solidFill>
                  </a:uFill>
                  <a:latin typeface="+mn-lt"/>
                  <a:ea typeface="+mn-ea"/>
                  <a:cs typeface="+mn-cs"/>
                  <a:sym typeface="Helvetica" panose="020B0604020202030204"/>
                </a:rPr>
                <a:t>03</a:t>
              </a:r>
              <a:endParaRPr sz="2000" dirty="0">
                <a:solidFill>
                  <a:srgbClr val="FFFFFF"/>
                </a:solidFill>
                <a:uFill>
                  <a:solidFill>
                    <a:srgbClr val="FFFFFF"/>
                  </a:solidFill>
                </a:uFill>
                <a:latin typeface="+mn-lt"/>
                <a:ea typeface="+mn-ea"/>
                <a:cs typeface="+mn-cs"/>
                <a:sym typeface="Helvetica" panose="020B0604020202030204"/>
              </a:endParaRPr>
            </a:p>
          </p:txBody>
        </p:sp>
        <p:sp>
          <p:nvSpPr>
            <p:cNvPr id="53" name="圆形">
              <a:extLst>
                <a:ext uri="{FF2B5EF4-FFF2-40B4-BE49-F238E27FC236}">
                  <a16:creationId xmlns="" xmlns:a16="http://schemas.microsoft.com/office/drawing/2014/main" id="{6197D7ED-855D-8846-A897-DDFB3FCB7689}"/>
                </a:ext>
              </a:extLst>
            </p:cNvPr>
            <p:cNvSpPr/>
            <p:nvPr/>
          </p:nvSpPr>
          <p:spPr>
            <a:xfrm>
              <a:off x="936718" y="2771524"/>
              <a:ext cx="108098" cy="108098"/>
            </a:xfrm>
            <a:prstGeom prst="ellipse">
              <a:avLst/>
            </a:prstGeom>
            <a:gradFill>
              <a:gsLst>
                <a:gs pos="0">
                  <a:srgbClr val="3579F6"/>
                </a:gs>
                <a:gs pos="100000">
                  <a:srgbClr val="7BCDE6"/>
                </a:gs>
              </a:gsLst>
              <a:lin ang="5400000" scaled="1"/>
            </a:gradFill>
            <a:ln w="12700">
              <a:miter lim="400000"/>
            </a:ln>
          </p:spPr>
          <p:txBody>
            <a:bodyPr lIns="45719" rIns="45719" anchor="ctr"/>
            <a:lstStyle/>
            <a:p>
              <a:pPr algn="ctr">
                <a:defRPr>
                  <a:solidFill>
                    <a:srgbClr val="FFFFFF"/>
                  </a:solidFill>
                  <a:uFill>
                    <a:solidFill>
                      <a:srgbClr val="FFFFFF"/>
                    </a:solidFill>
                  </a:uFill>
                  <a:latin typeface="+mn-lt"/>
                  <a:ea typeface="+mn-ea"/>
                  <a:cs typeface="+mn-cs"/>
                  <a:sym typeface="Helvetica" panose="020B0604020202030204"/>
                </a:defRPr>
              </a:pPr>
              <a:endParaRPr/>
            </a:p>
          </p:txBody>
        </p:sp>
      </p:grpSp>
      <p:grpSp>
        <p:nvGrpSpPr>
          <p:cNvPr id="54" name="组合 53">
            <a:extLst>
              <a:ext uri="{FF2B5EF4-FFF2-40B4-BE49-F238E27FC236}">
                <a16:creationId xmlns="" xmlns:a16="http://schemas.microsoft.com/office/drawing/2014/main" id="{525ABB90-ED68-5F4D-802A-2754E057BAB4}"/>
              </a:ext>
            </a:extLst>
          </p:cNvPr>
          <p:cNvGrpSpPr/>
          <p:nvPr/>
        </p:nvGrpSpPr>
        <p:grpSpPr>
          <a:xfrm>
            <a:off x="6885870" y="1534842"/>
            <a:ext cx="978053" cy="1361351"/>
            <a:chOff x="1739107" y="1526212"/>
            <a:chExt cx="978053" cy="1361351"/>
          </a:xfrm>
        </p:grpSpPr>
        <p:sp>
          <p:nvSpPr>
            <p:cNvPr id="55" name="形状">
              <a:extLst>
                <a:ext uri="{FF2B5EF4-FFF2-40B4-BE49-F238E27FC236}">
                  <a16:creationId xmlns="" xmlns:a16="http://schemas.microsoft.com/office/drawing/2014/main" id="{2EC59B8F-A124-EE43-A4BC-922B38F5C614}"/>
                </a:ext>
              </a:extLst>
            </p:cNvPr>
            <p:cNvSpPr/>
            <p:nvPr/>
          </p:nvSpPr>
          <p:spPr>
            <a:xfrm rot="13500000" flipH="1">
              <a:off x="1730304" y="1535015"/>
              <a:ext cx="995660" cy="978053"/>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8" y="423"/>
                  </a:cubicBezTo>
                  <a:cubicBezTo>
                    <a:pt x="14259" y="423"/>
                    <a:pt x="17929"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100000">
                  <a:schemeClr val="accent4"/>
                </a:gs>
                <a:gs pos="0">
                  <a:schemeClr val="accent2"/>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latin typeface="+mn-lt"/>
                  <a:ea typeface="+mn-ea"/>
                  <a:cs typeface="+mn-cs"/>
                  <a:sym typeface="Helvetica" panose="020B0604020202030204"/>
                </a:defRPr>
              </a:pPr>
              <a:endParaRPr dirty="0"/>
            </a:p>
          </p:txBody>
        </p:sp>
        <p:sp>
          <p:nvSpPr>
            <p:cNvPr id="56" name="STEP…">
              <a:extLst>
                <a:ext uri="{FF2B5EF4-FFF2-40B4-BE49-F238E27FC236}">
                  <a16:creationId xmlns="" xmlns:a16="http://schemas.microsoft.com/office/drawing/2014/main" id="{F9D3CE63-14EE-5D49-ADBA-EE2733747ECA}"/>
                </a:ext>
              </a:extLst>
            </p:cNvPr>
            <p:cNvSpPr/>
            <p:nvPr/>
          </p:nvSpPr>
          <p:spPr>
            <a:xfrm>
              <a:off x="1928669" y="1906538"/>
              <a:ext cx="593181" cy="384721"/>
            </a:xfrm>
            <a:prstGeom prst="rect">
              <a:avLst/>
            </a:prstGeom>
            <a:noFill/>
            <a:ln w="12700" cap="flat">
              <a:noFill/>
              <a:miter lim="400000"/>
            </a:ln>
            <a:effectLst/>
          </p:spPr>
          <p:txBody>
            <a:bodyPr wrap="square" lIns="0" tIns="0" rIns="0" bIns="0" numCol="1" anchor="ctr">
              <a:spAutoFit/>
            </a:bodyPr>
            <a:lstStyle/>
            <a:p>
              <a:pPr algn="ctr">
                <a:lnSpc>
                  <a:spcPts val="1000"/>
                </a:lnSpc>
              </a:pPr>
              <a:r>
                <a:rPr sz="1000" dirty="0">
                  <a:solidFill>
                    <a:srgbClr val="FFFFFF">
                      <a:alpha val="70000"/>
                    </a:srgbClr>
                  </a:solidFill>
                  <a:uFill>
                    <a:solidFill>
                      <a:srgbClr val="FFFFFF">
                        <a:alpha val="70000"/>
                      </a:srgbClr>
                    </a:solidFill>
                  </a:uFill>
                  <a:latin typeface="+mn-lt"/>
                  <a:ea typeface="+mn-ea"/>
                  <a:cs typeface="+mn-cs"/>
                  <a:sym typeface="Helvetica" panose="020B0604020202030204"/>
                </a:rPr>
                <a:t>STEP </a:t>
              </a:r>
            </a:p>
            <a:p>
              <a:pPr algn="ctr">
                <a:lnSpc>
                  <a:spcPts val="2000"/>
                </a:lnSpc>
              </a:pPr>
              <a:r>
                <a:rPr sz="2000" dirty="0">
                  <a:solidFill>
                    <a:srgbClr val="FFFFFF"/>
                  </a:solidFill>
                  <a:uFill>
                    <a:solidFill>
                      <a:srgbClr val="FFFFFF"/>
                    </a:solidFill>
                  </a:uFill>
                  <a:latin typeface="+mn-lt"/>
                  <a:ea typeface="+mn-ea"/>
                  <a:cs typeface="+mn-cs"/>
                  <a:sym typeface="Helvetica" panose="020B0604020202030204"/>
                </a:rPr>
                <a:t>0</a:t>
              </a:r>
              <a:r>
                <a:rPr lang="en-US" altLang="zh-CN" sz="2000" dirty="0">
                  <a:solidFill>
                    <a:srgbClr val="FFFFFF"/>
                  </a:solidFill>
                  <a:uFill>
                    <a:solidFill>
                      <a:srgbClr val="FFFFFF"/>
                    </a:solidFill>
                  </a:uFill>
                  <a:latin typeface="+mn-lt"/>
                  <a:ea typeface="+mn-ea"/>
                  <a:cs typeface="+mn-cs"/>
                  <a:sym typeface="Helvetica" panose="020B0604020202030204"/>
                </a:rPr>
                <a:t>4</a:t>
              </a:r>
              <a:endParaRPr sz="2000" dirty="0">
                <a:solidFill>
                  <a:srgbClr val="FFFFFF"/>
                </a:solidFill>
                <a:uFill>
                  <a:solidFill>
                    <a:srgbClr val="FFFFFF"/>
                  </a:solidFill>
                </a:uFill>
                <a:latin typeface="+mn-lt"/>
                <a:ea typeface="+mn-ea"/>
                <a:cs typeface="+mn-cs"/>
                <a:sym typeface="Helvetica" panose="020B0604020202030204"/>
              </a:endParaRPr>
            </a:p>
          </p:txBody>
        </p:sp>
        <p:sp>
          <p:nvSpPr>
            <p:cNvPr id="57" name="圆形">
              <a:extLst>
                <a:ext uri="{FF2B5EF4-FFF2-40B4-BE49-F238E27FC236}">
                  <a16:creationId xmlns="" xmlns:a16="http://schemas.microsoft.com/office/drawing/2014/main" id="{7EDCCB7C-50E8-B048-9921-44ABDB9B76C2}"/>
                </a:ext>
              </a:extLst>
            </p:cNvPr>
            <p:cNvSpPr/>
            <p:nvPr/>
          </p:nvSpPr>
          <p:spPr>
            <a:xfrm>
              <a:off x="2183775" y="2779465"/>
              <a:ext cx="108098" cy="108098"/>
            </a:xfrm>
            <a:prstGeom prst="ellipse">
              <a:avLst/>
            </a:prstGeom>
            <a:solidFill>
              <a:srgbClr val="FFC000"/>
            </a:solidFill>
            <a:ln w="12700">
              <a:miter lim="400000"/>
            </a:ln>
          </p:spPr>
          <p:txBody>
            <a:bodyPr lIns="45719" rIns="45719" anchor="ctr"/>
            <a:lstStyle/>
            <a:p>
              <a:pPr algn="ctr">
                <a:defRPr>
                  <a:solidFill>
                    <a:srgbClr val="FFFFFF"/>
                  </a:solidFill>
                  <a:uFill>
                    <a:solidFill>
                      <a:srgbClr val="FFFFFF"/>
                    </a:solidFill>
                  </a:uFill>
                  <a:latin typeface="+mn-lt"/>
                  <a:ea typeface="+mn-ea"/>
                  <a:cs typeface="+mn-cs"/>
                  <a:sym typeface="Helvetica" panose="020B0604020202030204"/>
                </a:defRPr>
              </a:pPr>
              <a:endParaRPr/>
            </a:p>
          </p:txBody>
        </p:sp>
      </p:grpSp>
      <p:sp>
        <p:nvSpPr>
          <p:cNvPr id="59" name="TextBox 19">
            <a:extLst>
              <a:ext uri="{FF2B5EF4-FFF2-40B4-BE49-F238E27FC236}">
                <a16:creationId xmlns="" xmlns:a16="http://schemas.microsoft.com/office/drawing/2014/main" id="{76298427-F69F-234C-8D12-C45DD3825A96}"/>
              </a:ext>
            </a:extLst>
          </p:cNvPr>
          <p:cNvSpPr txBox="1"/>
          <p:nvPr/>
        </p:nvSpPr>
        <p:spPr>
          <a:xfrm>
            <a:off x="4687544" y="3420897"/>
            <a:ext cx="1430592" cy="692497"/>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在不影响目前业务流程的前提下将计算机视觉技术融入到业务系统中。</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60" name="TextBox 21">
            <a:extLst>
              <a:ext uri="{FF2B5EF4-FFF2-40B4-BE49-F238E27FC236}">
                <a16:creationId xmlns="" xmlns:a16="http://schemas.microsoft.com/office/drawing/2014/main" id="{F7AC0999-E21F-1641-BC9B-2B33E7F77668}"/>
              </a:ext>
            </a:extLst>
          </p:cNvPr>
          <p:cNvSpPr txBox="1"/>
          <p:nvPr/>
        </p:nvSpPr>
        <p:spPr>
          <a:xfrm>
            <a:off x="4682997" y="3117066"/>
            <a:ext cx="1430592" cy="246221"/>
          </a:xfrm>
          <a:prstGeom prst="rect">
            <a:avLst/>
          </a:prstGeom>
          <a:noFill/>
        </p:spPr>
        <p:txBody>
          <a:bodyPr wrap="square" lIns="0" tIns="0" rIns="0" bIns="0"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无</a:t>
            </a:r>
            <a:r>
              <a:rPr lang="zh-CN" altLang="en-US" sz="1600" b="1" dirty="0" smtClean="0">
                <a:solidFill>
                  <a:schemeClr val="bg1"/>
                </a:solidFill>
                <a:latin typeface="Microsoft YaHei" panose="020B0503020204020204" pitchFamily="34" charset="-122"/>
                <a:ea typeface="Microsoft YaHei" panose="020B0503020204020204" pitchFamily="34" charset="-122"/>
              </a:rPr>
              <a:t>痛接入</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62" name="TextBox 19">
            <a:extLst>
              <a:ext uri="{FF2B5EF4-FFF2-40B4-BE49-F238E27FC236}">
                <a16:creationId xmlns="" xmlns:a16="http://schemas.microsoft.com/office/drawing/2014/main" id="{0192B244-F05B-6C40-AD9B-26A46E625114}"/>
              </a:ext>
            </a:extLst>
          </p:cNvPr>
          <p:cNvSpPr txBox="1"/>
          <p:nvPr/>
        </p:nvSpPr>
        <p:spPr>
          <a:xfrm>
            <a:off x="6736252" y="3441150"/>
            <a:ext cx="1430592" cy="923330"/>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提供可视化模型优化系统，无需专业知识也可实现模型的后续优化，以适应新的数据与新的问题。</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63" name="TextBox 21">
            <a:extLst>
              <a:ext uri="{FF2B5EF4-FFF2-40B4-BE49-F238E27FC236}">
                <a16:creationId xmlns="" xmlns:a16="http://schemas.microsoft.com/office/drawing/2014/main" id="{3235890F-5B65-8749-9F11-4F27923E354B}"/>
              </a:ext>
            </a:extLst>
          </p:cNvPr>
          <p:cNvSpPr txBox="1"/>
          <p:nvPr/>
        </p:nvSpPr>
        <p:spPr>
          <a:xfrm>
            <a:off x="6731705" y="3137319"/>
            <a:ext cx="1430592" cy="246221"/>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持续优化</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68" name="PIE Chart type 1">
            <a:extLst>
              <a:ext uri="{FF2B5EF4-FFF2-40B4-BE49-F238E27FC236}">
                <a16:creationId xmlns="" xmlns:a16="http://schemas.microsoft.com/office/drawing/2014/main" id="{A206D216-B8AF-CB44-85F3-1BC44A44E6AD}"/>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对现有系统做优化的四个步骤</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741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 xmlns:a16="http://schemas.microsoft.com/office/drawing/2014/main"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为保险行业服务我们是专业的</a:t>
            </a:r>
            <a:endParaRPr lang="en-US" altLang="zh-CN" dirty="0">
              <a:latin typeface="Microsoft YaHei" panose="020B0503020204020204" pitchFamily="34" charset="-122"/>
              <a:ea typeface="Microsoft YaHei" panose="020B0503020204020204" pitchFamily="34" charset="-122"/>
            </a:endParaRPr>
          </a:p>
        </p:txBody>
      </p:sp>
      <p:sp>
        <p:nvSpPr>
          <p:cNvPr id="22" name="Freeform 1287">
            <a:extLst>
              <a:ext uri="{FF2B5EF4-FFF2-40B4-BE49-F238E27FC236}">
                <a16:creationId xmlns="" xmlns:a16="http://schemas.microsoft.com/office/drawing/2014/main" id="{0F851EC8-69F2-354A-9A15-421FBD34D968}"/>
              </a:ext>
            </a:extLst>
          </p:cNvPr>
          <p:cNvSpPr/>
          <p:nvPr/>
        </p:nvSpPr>
        <p:spPr bwMode="auto">
          <a:xfrm>
            <a:off x="957069" y="1910939"/>
            <a:ext cx="1514529" cy="1312688"/>
          </a:xfrm>
          <a:custGeom>
            <a:avLst/>
            <a:gdLst>
              <a:gd name="T0" fmla="*/ 520 w 522"/>
              <a:gd name="T1" fmla="*/ 403 h 452"/>
              <a:gd name="T2" fmla="*/ 520 w 522"/>
              <a:gd name="T3" fmla="*/ 414 h 452"/>
              <a:gd name="T4" fmla="*/ 511 w 522"/>
              <a:gd name="T5" fmla="*/ 419 h 452"/>
              <a:gd name="T6" fmla="*/ 396 w 522"/>
              <a:gd name="T7" fmla="*/ 419 h 452"/>
              <a:gd name="T8" fmla="*/ 396 w 522"/>
              <a:gd name="T9" fmla="*/ 380 h 452"/>
              <a:gd name="T10" fmla="*/ 288 w 522"/>
              <a:gd name="T11" fmla="*/ 442 h 452"/>
              <a:gd name="T12" fmla="*/ 234 w 522"/>
              <a:gd name="T13" fmla="*/ 442 h 452"/>
              <a:gd name="T14" fmla="*/ 126 w 522"/>
              <a:gd name="T15" fmla="*/ 380 h 452"/>
              <a:gd name="T16" fmla="*/ 126 w 522"/>
              <a:gd name="T17" fmla="*/ 419 h 452"/>
              <a:gd name="T18" fmla="*/ 11 w 522"/>
              <a:gd name="T19" fmla="*/ 419 h 452"/>
              <a:gd name="T20" fmla="*/ 2 w 522"/>
              <a:gd name="T21" fmla="*/ 414 h 452"/>
              <a:gd name="T22" fmla="*/ 2 w 522"/>
              <a:gd name="T23" fmla="*/ 403 h 452"/>
              <a:gd name="T24" fmla="*/ 35 w 522"/>
              <a:gd name="T25" fmla="*/ 353 h 452"/>
              <a:gd name="T26" fmla="*/ 35 w 522"/>
              <a:gd name="T27" fmla="*/ 341 h 452"/>
              <a:gd name="T28" fmla="*/ 2 w 522"/>
              <a:gd name="T29" fmla="*/ 291 h 452"/>
              <a:gd name="T30" fmla="*/ 2 w 522"/>
              <a:gd name="T31" fmla="*/ 280 h 452"/>
              <a:gd name="T32" fmla="*/ 11 w 522"/>
              <a:gd name="T33" fmla="*/ 274 h 452"/>
              <a:gd name="T34" fmla="*/ 60 w 522"/>
              <a:gd name="T35" fmla="*/ 274 h 452"/>
              <a:gd name="T36" fmla="*/ 60 w 522"/>
              <a:gd name="T37" fmla="*/ 141 h 452"/>
              <a:gd name="T38" fmla="*/ 87 w 522"/>
              <a:gd name="T39" fmla="*/ 95 h 452"/>
              <a:gd name="T40" fmla="*/ 234 w 522"/>
              <a:gd name="T41" fmla="*/ 10 h 452"/>
              <a:gd name="T42" fmla="*/ 288 w 522"/>
              <a:gd name="T43" fmla="*/ 10 h 452"/>
              <a:gd name="T44" fmla="*/ 435 w 522"/>
              <a:gd name="T45" fmla="*/ 95 h 452"/>
              <a:gd name="T46" fmla="*/ 462 w 522"/>
              <a:gd name="T47" fmla="*/ 141 h 452"/>
              <a:gd name="T48" fmla="*/ 462 w 522"/>
              <a:gd name="T49" fmla="*/ 274 h 452"/>
              <a:gd name="T50" fmla="*/ 511 w 522"/>
              <a:gd name="T51" fmla="*/ 274 h 452"/>
              <a:gd name="T52" fmla="*/ 521 w 522"/>
              <a:gd name="T53" fmla="*/ 280 h 452"/>
              <a:gd name="T54" fmla="*/ 520 w 522"/>
              <a:gd name="T55" fmla="*/ 291 h 452"/>
              <a:gd name="T56" fmla="*/ 487 w 522"/>
              <a:gd name="T57" fmla="*/ 341 h 452"/>
              <a:gd name="T58" fmla="*/ 487 w 522"/>
              <a:gd name="T59" fmla="*/ 353 h 452"/>
              <a:gd name="T60" fmla="*/ 520 w 522"/>
              <a:gd name="T61" fmla="*/ 40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2" h="452">
                <a:moveTo>
                  <a:pt x="520" y="403"/>
                </a:moveTo>
                <a:cubicBezTo>
                  <a:pt x="522" y="406"/>
                  <a:pt x="522" y="410"/>
                  <a:pt x="520" y="414"/>
                </a:cubicBezTo>
                <a:cubicBezTo>
                  <a:pt x="518" y="417"/>
                  <a:pt x="515" y="419"/>
                  <a:pt x="511" y="419"/>
                </a:cubicBezTo>
                <a:cubicBezTo>
                  <a:pt x="396" y="419"/>
                  <a:pt x="396" y="419"/>
                  <a:pt x="396" y="419"/>
                </a:cubicBezTo>
                <a:cubicBezTo>
                  <a:pt x="396" y="380"/>
                  <a:pt x="396" y="380"/>
                  <a:pt x="396" y="380"/>
                </a:cubicBezTo>
                <a:cubicBezTo>
                  <a:pt x="288" y="442"/>
                  <a:pt x="288" y="442"/>
                  <a:pt x="288" y="442"/>
                </a:cubicBezTo>
                <a:cubicBezTo>
                  <a:pt x="271" y="452"/>
                  <a:pt x="251" y="452"/>
                  <a:pt x="234" y="442"/>
                </a:cubicBezTo>
                <a:cubicBezTo>
                  <a:pt x="126" y="380"/>
                  <a:pt x="126" y="380"/>
                  <a:pt x="126" y="380"/>
                </a:cubicBezTo>
                <a:cubicBezTo>
                  <a:pt x="126" y="419"/>
                  <a:pt x="126" y="419"/>
                  <a:pt x="126" y="419"/>
                </a:cubicBezTo>
                <a:cubicBezTo>
                  <a:pt x="11" y="419"/>
                  <a:pt x="11" y="419"/>
                  <a:pt x="11" y="419"/>
                </a:cubicBezTo>
                <a:cubicBezTo>
                  <a:pt x="7" y="419"/>
                  <a:pt x="4" y="417"/>
                  <a:pt x="2" y="414"/>
                </a:cubicBezTo>
                <a:cubicBezTo>
                  <a:pt x="0" y="410"/>
                  <a:pt x="0" y="406"/>
                  <a:pt x="2" y="403"/>
                </a:cubicBezTo>
                <a:cubicBezTo>
                  <a:pt x="13" y="386"/>
                  <a:pt x="28" y="363"/>
                  <a:pt x="35" y="353"/>
                </a:cubicBezTo>
                <a:cubicBezTo>
                  <a:pt x="37" y="349"/>
                  <a:pt x="37" y="344"/>
                  <a:pt x="35" y="341"/>
                </a:cubicBezTo>
                <a:cubicBezTo>
                  <a:pt x="2" y="291"/>
                  <a:pt x="2" y="291"/>
                  <a:pt x="2" y="291"/>
                </a:cubicBezTo>
                <a:cubicBezTo>
                  <a:pt x="0" y="287"/>
                  <a:pt x="0" y="283"/>
                  <a:pt x="2" y="280"/>
                </a:cubicBezTo>
                <a:cubicBezTo>
                  <a:pt x="3" y="276"/>
                  <a:pt x="7" y="274"/>
                  <a:pt x="11" y="274"/>
                </a:cubicBezTo>
                <a:cubicBezTo>
                  <a:pt x="60" y="274"/>
                  <a:pt x="60" y="274"/>
                  <a:pt x="60" y="274"/>
                </a:cubicBezTo>
                <a:cubicBezTo>
                  <a:pt x="60" y="141"/>
                  <a:pt x="60" y="141"/>
                  <a:pt x="60" y="141"/>
                </a:cubicBezTo>
                <a:cubicBezTo>
                  <a:pt x="60" y="122"/>
                  <a:pt x="71" y="104"/>
                  <a:pt x="87" y="95"/>
                </a:cubicBezTo>
                <a:cubicBezTo>
                  <a:pt x="234" y="10"/>
                  <a:pt x="234" y="10"/>
                  <a:pt x="234" y="10"/>
                </a:cubicBezTo>
                <a:cubicBezTo>
                  <a:pt x="251" y="0"/>
                  <a:pt x="271" y="0"/>
                  <a:pt x="288" y="10"/>
                </a:cubicBezTo>
                <a:cubicBezTo>
                  <a:pt x="435" y="95"/>
                  <a:pt x="435" y="95"/>
                  <a:pt x="435" y="95"/>
                </a:cubicBezTo>
                <a:cubicBezTo>
                  <a:pt x="451" y="104"/>
                  <a:pt x="462" y="122"/>
                  <a:pt x="462" y="141"/>
                </a:cubicBezTo>
                <a:cubicBezTo>
                  <a:pt x="462" y="274"/>
                  <a:pt x="462" y="274"/>
                  <a:pt x="462" y="274"/>
                </a:cubicBezTo>
                <a:cubicBezTo>
                  <a:pt x="511" y="274"/>
                  <a:pt x="511" y="274"/>
                  <a:pt x="511" y="274"/>
                </a:cubicBezTo>
                <a:cubicBezTo>
                  <a:pt x="515" y="274"/>
                  <a:pt x="519" y="276"/>
                  <a:pt x="521" y="280"/>
                </a:cubicBezTo>
                <a:cubicBezTo>
                  <a:pt x="522" y="283"/>
                  <a:pt x="522" y="287"/>
                  <a:pt x="520" y="291"/>
                </a:cubicBezTo>
                <a:cubicBezTo>
                  <a:pt x="487" y="341"/>
                  <a:pt x="487" y="341"/>
                  <a:pt x="487" y="341"/>
                </a:cubicBezTo>
                <a:cubicBezTo>
                  <a:pt x="485" y="344"/>
                  <a:pt x="485" y="349"/>
                  <a:pt x="487" y="353"/>
                </a:cubicBezTo>
                <a:cubicBezTo>
                  <a:pt x="494" y="363"/>
                  <a:pt x="509" y="386"/>
                  <a:pt x="520" y="403"/>
                </a:cubicBezTo>
                <a:close/>
              </a:path>
            </a:pathLst>
          </a:custGeom>
          <a:gradFill>
            <a:gsLst>
              <a:gs pos="0">
                <a:schemeClr val="accent4"/>
              </a:gs>
              <a:gs pos="100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3" name="Freeform 1288">
            <a:extLst>
              <a:ext uri="{FF2B5EF4-FFF2-40B4-BE49-F238E27FC236}">
                <a16:creationId xmlns="" xmlns:a16="http://schemas.microsoft.com/office/drawing/2014/main" id="{26508A13-E8B2-F046-891B-B21FEC9BF465}"/>
              </a:ext>
            </a:extLst>
          </p:cNvPr>
          <p:cNvSpPr/>
          <p:nvPr/>
        </p:nvSpPr>
        <p:spPr bwMode="auto">
          <a:xfrm>
            <a:off x="957069" y="2706683"/>
            <a:ext cx="365926" cy="421106"/>
          </a:xfrm>
          <a:custGeom>
            <a:avLst/>
            <a:gdLst>
              <a:gd name="T0" fmla="*/ 126 w 126"/>
              <a:gd name="T1" fmla="*/ 145 h 145"/>
              <a:gd name="T2" fmla="*/ 11 w 126"/>
              <a:gd name="T3" fmla="*/ 145 h 145"/>
              <a:gd name="T4" fmla="*/ 2 w 126"/>
              <a:gd name="T5" fmla="*/ 140 h 145"/>
              <a:gd name="T6" fmla="*/ 2 w 126"/>
              <a:gd name="T7" fmla="*/ 129 h 145"/>
              <a:gd name="T8" fmla="*/ 35 w 126"/>
              <a:gd name="T9" fmla="*/ 79 h 145"/>
              <a:gd name="T10" fmla="*/ 35 w 126"/>
              <a:gd name="T11" fmla="*/ 67 h 145"/>
              <a:gd name="T12" fmla="*/ 2 w 126"/>
              <a:gd name="T13" fmla="*/ 17 h 145"/>
              <a:gd name="T14" fmla="*/ 2 w 126"/>
              <a:gd name="T15" fmla="*/ 6 h 145"/>
              <a:gd name="T16" fmla="*/ 11 w 126"/>
              <a:gd name="T17" fmla="*/ 0 h 145"/>
              <a:gd name="T18" fmla="*/ 60 w 126"/>
              <a:gd name="T19" fmla="*/ 0 h 145"/>
              <a:gd name="T20" fmla="*/ 60 w 126"/>
              <a:gd name="T21" fmla="*/ 37 h 145"/>
              <a:gd name="T22" fmla="*/ 70 w 126"/>
              <a:gd name="T23" fmla="*/ 68 h 145"/>
              <a:gd name="T24" fmla="*/ 72 w 126"/>
              <a:gd name="T25" fmla="*/ 69 h 145"/>
              <a:gd name="T26" fmla="*/ 126 w 1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45">
                <a:moveTo>
                  <a:pt x="126" y="145"/>
                </a:moveTo>
                <a:cubicBezTo>
                  <a:pt x="11" y="145"/>
                  <a:pt x="11" y="145"/>
                  <a:pt x="11" y="145"/>
                </a:cubicBezTo>
                <a:cubicBezTo>
                  <a:pt x="7" y="145"/>
                  <a:pt x="4" y="143"/>
                  <a:pt x="2" y="140"/>
                </a:cubicBezTo>
                <a:cubicBezTo>
                  <a:pt x="0" y="136"/>
                  <a:pt x="0" y="132"/>
                  <a:pt x="2" y="129"/>
                </a:cubicBezTo>
                <a:cubicBezTo>
                  <a:pt x="13" y="112"/>
                  <a:pt x="28" y="89"/>
                  <a:pt x="35" y="79"/>
                </a:cubicBezTo>
                <a:cubicBezTo>
                  <a:pt x="37" y="75"/>
                  <a:pt x="37" y="70"/>
                  <a:pt x="35" y="67"/>
                </a:cubicBezTo>
                <a:cubicBezTo>
                  <a:pt x="2" y="17"/>
                  <a:pt x="2" y="17"/>
                  <a:pt x="2" y="17"/>
                </a:cubicBezTo>
                <a:cubicBezTo>
                  <a:pt x="0" y="13"/>
                  <a:pt x="0" y="9"/>
                  <a:pt x="2" y="6"/>
                </a:cubicBezTo>
                <a:cubicBezTo>
                  <a:pt x="3" y="2"/>
                  <a:pt x="7" y="0"/>
                  <a:pt x="11" y="0"/>
                </a:cubicBezTo>
                <a:cubicBezTo>
                  <a:pt x="60" y="0"/>
                  <a:pt x="60" y="0"/>
                  <a:pt x="60" y="0"/>
                </a:cubicBezTo>
                <a:cubicBezTo>
                  <a:pt x="60" y="37"/>
                  <a:pt x="60" y="37"/>
                  <a:pt x="60" y="37"/>
                </a:cubicBezTo>
                <a:cubicBezTo>
                  <a:pt x="60" y="48"/>
                  <a:pt x="64" y="59"/>
                  <a:pt x="70" y="68"/>
                </a:cubicBezTo>
                <a:cubicBezTo>
                  <a:pt x="71" y="68"/>
                  <a:pt x="71" y="69"/>
                  <a:pt x="72" y="69"/>
                </a:cubicBezTo>
                <a:lnTo>
                  <a:pt x="126" y="145"/>
                </a:ln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4" name="Freeform 1289">
            <a:extLst>
              <a:ext uri="{FF2B5EF4-FFF2-40B4-BE49-F238E27FC236}">
                <a16:creationId xmlns="" xmlns:a16="http://schemas.microsoft.com/office/drawing/2014/main" id="{C5766D2C-7DC5-3145-A54D-E86EAEFB1B3A}"/>
              </a:ext>
            </a:extLst>
          </p:cNvPr>
          <p:cNvSpPr/>
          <p:nvPr/>
        </p:nvSpPr>
        <p:spPr bwMode="auto">
          <a:xfrm>
            <a:off x="1166170" y="2907072"/>
            <a:ext cx="156826" cy="220717"/>
          </a:xfrm>
          <a:custGeom>
            <a:avLst/>
            <a:gdLst>
              <a:gd name="T0" fmla="*/ 54 w 54"/>
              <a:gd name="T1" fmla="*/ 37 h 76"/>
              <a:gd name="T2" fmla="*/ 54 w 54"/>
              <a:gd name="T3" fmla="*/ 76 h 76"/>
              <a:gd name="T4" fmla="*/ 0 w 54"/>
              <a:gd name="T5" fmla="*/ 0 h 76"/>
              <a:gd name="T6" fmla="*/ 15 w 54"/>
              <a:gd name="T7" fmla="*/ 14 h 76"/>
              <a:gd name="T8" fmla="*/ 54 w 54"/>
              <a:gd name="T9" fmla="*/ 37 h 76"/>
            </a:gdLst>
            <a:ahLst/>
            <a:cxnLst>
              <a:cxn ang="0">
                <a:pos x="T0" y="T1"/>
              </a:cxn>
              <a:cxn ang="0">
                <a:pos x="T2" y="T3"/>
              </a:cxn>
              <a:cxn ang="0">
                <a:pos x="T4" y="T5"/>
              </a:cxn>
              <a:cxn ang="0">
                <a:pos x="T6" y="T7"/>
              </a:cxn>
              <a:cxn ang="0">
                <a:pos x="T8" y="T9"/>
              </a:cxn>
            </a:cxnLst>
            <a:rect l="0" t="0" r="r" b="b"/>
            <a:pathLst>
              <a:path w="54" h="76">
                <a:moveTo>
                  <a:pt x="54" y="37"/>
                </a:moveTo>
                <a:cubicBezTo>
                  <a:pt x="54" y="76"/>
                  <a:pt x="54" y="76"/>
                  <a:pt x="54" y="76"/>
                </a:cubicBezTo>
                <a:cubicBezTo>
                  <a:pt x="0" y="0"/>
                  <a:pt x="0" y="0"/>
                  <a:pt x="0" y="0"/>
                </a:cubicBezTo>
                <a:cubicBezTo>
                  <a:pt x="4" y="6"/>
                  <a:pt x="9" y="11"/>
                  <a:pt x="15" y="14"/>
                </a:cubicBezTo>
                <a:lnTo>
                  <a:pt x="54" y="37"/>
                </a:ln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5" name="Freeform 1290">
            <a:extLst>
              <a:ext uri="{FF2B5EF4-FFF2-40B4-BE49-F238E27FC236}">
                <a16:creationId xmlns="" xmlns:a16="http://schemas.microsoft.com/office/drawing/2014/main" id="{05925E6D-D47F-C148-AE44-3BB18E39C624}"/>
              </a:ext>
            </a:extLst>
          </p:cNvPr>
          <p:cNvSpPr/>
          <p:nvPr/>
        </p:nvSpPr>
        <p:spPr bwMode="auto">
          <a:xfrm>
            <a:off x="2107123" y="2706683"/>
            <a:ext cx="364475" cy="421106"/>
          </a:xfrm>
          <a:custGeom>
            <a:avLst/>
            <a:gdLst>
              <a:gd name="T0" fmla="*/ 124 w 126"/>
              <a:gd name="T1" fmla="*/ 129 h 145"/>
              <a:gd name="T2" fmla="*/ 124 w 126"/>
              <a:gd name="T3" fmla="*/ 140 h 145"/>
              <a:gd name="T4" fmla="*/ 115 w 126"/>
              <a:gd name="T5" fmla="*/ 145 h 145"/>
              <a:gd name="T6" fmla="*/ 0 w 126"/>
              <a:gd name="T7" fmla="*/ 145 h 145"/>
              <a:gd name="T8" fmla="*/ 54 w 126"/>
              <a:gd name="T9" fmla="*/ 69 h 145"/>
              <a:gd name="T10" fmla="*/ 56 w 126"/>
              <a:gd name="T11" fmla="*/ 68 h 145"/>
              <a:gd name="T12" fmla="*/ 66 w 126"/>
              <a:gd name="T13" fmla="*/ 37 h 145"/>
              <a:gd name="T14" fmla="*/ 66 w 126"/>
              <a:gd name="T15" fmla="*/ 0 h 145"/>
              <a:gd name="T16" fmla="*/ 115 w 126"/>
              <a:gd name="T17" fmla="*/ 0 h 145"/>
              <a:gd name="T18" fmla="*/ 125 w 126"/>
              <a:gd name="T19" fmla="*/ 6 h 145"/>
              <a:gd name="T20" fmla="*/ 124 w 126"/>
              <a:gd name="T21" fmla="*/ 17 h 145"/>
              <a:gd name="T22" fmla="*/ 91 w 126"/>
              <a:gd name="T23" fmla="*/ 67 h 145"/>
              <a:gd name="T24" fmla="*/ 91 w 126"/>
              <a:gd name="T25" fmla="*/ 79 h 145"/>
              <a:gd name="T26" fmla="*/ 124 w 126"/>
              <a:gd name="T2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45">
                <a:moveTo>
                  <a:pt x="124" y="129"/>
                </a:moveTo>
                <a:cubicBezTo>
                  <a:pt x="126" y="132"/>
                  <a:pt x="126" y="136"/>
                  <a:pt x="124" y="140"/>
                </a:cubicBezTo>
                <a:cubicBezTo>
                  <a:pt x="122" y="143"/>
                  <a:pt x="119" y="145"/>
                  <a:pt x="115" y="145"/>
                </a:cubicBezTo>
                <a:cubicBezTo>
                  <a:pt x="0" y="145"/>
                  <a:pt x="0" y="145"/>
                  <a:pt x="0" y="145"/>
                </a:cubicBezTo>
                <a:cubicBezTo>
                  <a:pt x="54" y="69"/>
                  <a:pt x="54" y="69"/>
                  <a:pt x="54" y="69"/>
                </a:cubicBezTo>
                <a:cubicBezTo>
                  <a:pt x="55" y="69"/>
                  <a:pt x="55" y="68"/>
                  <a:pt x="56" y="68"/>
                </a:cubicBezTo>
                <a:cubicBezTo>
                  <a:pt x="62" y="59"/>
                  <a:pt x="66" y="48"/>
                  <a:pt x="66" y="37"/>
                </a:cubicBezTo>
                <a:cubicBezTo>
                  <a:pt x="66" y="0"/>
                  <a:pt x="66" y="0"/>
                  <a:pt x="66" y="0"/>
                </a:cubicBezTo>
                <a:cubicBezTo>
                  <a:pt x="115" y="0"/>
                  <a:pt x="115" y="0"/>
                  <a:pt x="115" y="0"/>
                </a:cubicBezTo>
                <a:cubicBezTo>
                  <a:pt x="119" y="0"/>
                  <a:pt x="123" y="2"/>
                  <a:pt x="125" y="6"/>
                </a:cubicBezTo>
                <a:cubicBezTo>
                  <a:pt x="126" y="9"/>
                  <a:pt x="126" y="13"/>
                  <a:pt x="124" y="17"/>
                </a:cubicBezTo>
                <a:cubicBezTo>
                  <a:pt x="91" y="67"/>
                  <a:pt x="91" y="67"/>
                  <a:pt x="91" y="67"/>
                </a:cubicBezTo>
                <a:cubicBezTo>
                  <a:pt x="89" y="70"/>
                  <a:pt x="89" y="75"/>
                  <a:pt x="91" y="79"/>
                </a:cubicBezTo>
                <a:cubicBezTo>
                  <a:pt x="98" y="89"/>
                  <a:pt x="113" y="112"/>
                  <a:pt x="124" y="129"/>
                </a:cubicBez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6" name="Freeform 1291">
            <a:extLst>
              <a:ext uri="{FF2B5EF4-FFF2-40B4-BE49-F238E27FC236}">
                <a16:creationId xmlns="" xmlns:a16="http://schemas.microsoft.com/office/drawing/2014/main" id="{9027C06A-74DE-4944-9856-B674E9C8DA2B}"/>
              </a:ext>
            </a:extLst>
          </p:cNvPr>
          <p:cNvSpPr/>
          <p:nvPr/>
        </p:nvSpPr>
        <p:spPr bwMode="auto">
          <a:xfrm>
            <a:off x="2107123" y="2907072"/>
            <a:ext cx="156826" cy="220717"/>
          </a:xfrm>
          <a:custGeom>
            <a:avLst/>
            <a:gdLst>
              <a:gd name="T0" fmla="*/ 54 w 54"/>
              <a:gd name="T1" fmla="*/ 0 h 76"/>
              <a:gd name="T2" fmla="*/ 0 w 54"/>
              <a:gd name="T3" fmla="*/ 76 h 76"/>
              <a:gd name="T4" fmla="*/ 0 w 54"/>
              <a:gd name="T5" fmla="*/ 37 h 76"/>
              <a:gd name="T6" fmla="*/ 39 w 54"/>
              <a:gd name="T7" fmla="*/ 14 h 76"/>
              <a:gd name="T8" fmla="*/ 54 w 54"/>
              <a:gd name="T9" fmla="*/ 0 h 76"/>
            </a:gdLst>
            <a:ahLst/>
            <a:cxnLst>
              <a:cxn ang="0">
                <a:pos x="T0" y="T1"/>
              </a:cxn>
              <a:cxn ang="0">
                <a:pos x="T2" y="T3"/>
              </a:cxn>
              <a:cxn ang="0">
                <a:pos x="T4" y="T5"/>
              </a:cxn>
              <a:cxn ang="0">
                <a:pos x="T6" y="T7"/>
              </a:cxn>
              <a:cxn ang="0">
                <a:pos x="T8" y="T9"/>
              </a:cxn>
            </a:cxnLst>
            <a:rect l="0" t="0" r="r" b="b"/>
            <a:pathLst>
              <a:path w="54" h="76">
                <a:moveTo>
                  <a:pt x="54" y="0"/>
                </a:moveTo>
                <a:cubicBezTo>
                  <a:pt x="0" y="76"/>
                  <a:pt x="0" y="76"/>
                  <a:pt x="0" y="76"/>
                </a:cubicBezTo>
                <a:cubicBezTo>
                  <a:pt x="0" y="37"/>
                  <a:pt x="0" y="37"/>
                  <a:pt x="0" y="37"/>
                </a:cubicBezTo>
                <a:cubicBezTo>
                  <a:pt x="39" y="14"/>
                  <a:pt x="39" y="14"/>
                  <a:pt x="39" y="14"/>
                </a:cubicBezTo>
                <a:cubicBezTo>
                  <a:pt x="45" y="11"/>
                  <a:pt x="50" y="6"/>
                  <a:pt x="54" y="0"/>
                </a:cubicBez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8" name="Freeform 1292">
            <a:extLst>
              <a:ext uri="{FF2B5EF4-FFF2-40B4-BE49-F238E27FC236}">
                <a16:creationId xmlns="" xmlns:a16="http://schemas.microsoft.com/office/drawing/2014/main" id="{FDC9414D-77FD-424F-8085-E290BDEF6D08}"/>
              </a:ext>
            </a:extLst>
          </p:cNvPr>
          <p:cNvSpPr/>
          <p:nvPr/>
        </p:nvSpPr>
        <p:spPr bwMode="auto">
          <a:xfrm>
            <a:off x="3633795" y="1910939"/>
            <a:ext cx="1518884" cy="1312688"/>
          </a:xfrm>
          <a:custGeom>
            <a:avLst/>
            <a:gdLst>
              <a:gd name="T0" fmla="*/ 520 w 523"/>
              <a:gd name="T1" fmla="*/ 403 h 452"/>
              <a:gd name="T2" fmla="*/ 521 w 523"/>
              <a:gd name="T3" fmla="*/ 414 h 452"/>
              <a:gd name="T4" fmla="*/ 511 w 523"/>
              <a:gd name="T5" fmla="*/ 419 h 452"/>
              <a:gd name="T6" fmla="*/ 396 w 523"/>
              <a:gd name="T7" fmla="*/ 419 h 452"/>
              <a:gd name="T8" fmla="*/ 396 w 523"/>
              <a:gd name="T9" fmla="*/ 380 h 452"/>
              <a:gd name="T10" fmla="*/ 289 w 523"/>
              <a:gd name="T11" fmla="*/ 442 h 452"/>
              <a:gd name="T12" fmla="*/ 235 w 523"/>
              <a:gd name="T13" fmla="*/ 442 h 452"/>
              <a:gd name="T14" fmla="*/ 127 w 523"/>
              <a:gd name="T15" fmla="*/ 380 h 452"/>
              <a:gd name="T16" fmla="*/ 127 w 523"/>
              <a:gd name="T17" fmla="*/ 419 h 452"/>
              <a:gd name="T18" fmla="*/ 12 w 523"/>
              <a:gd name="T19" fmla="*/ 419 h 452"/>
              <a:gd name="T20" fmla="*/ 2 w 523"/>
              <a:gd name="T21" fmla="*/ 414 h 452"/>
              <a:gd name="T22" fmla="*/ 3 w 523"/>
              <a:gd name="T23" fmla="*/ 403 h 452"/>
              <a:gd name="T24" fmla="*/ 35 w 523"/>
              <a:gd name="T25" fmla="*/ 353 h 452"/>
              <a:gd name="T26" fmla="*/ 35 w 523"/>
              <a:gd name="T27" fmla="*/ 341 h 452"/>
              <a:gd name="T28" fmla="*/ 3 w 523"/>
              <a:gd name="T29" fmla="*/ 291 h 452"/>
              <a:gd name="T30" fmla="*/ 2 w 523"/>
              <a:gd name="T31" fmla="*/ 280 h 452"/>
              <a:gd name="T32" fmla="*/ 12 w 523"/>
              <a:gd name="T33" fmla="*/ 274 h 452"/>
              <a:gd name="T34" fmla="*/ 61 w 523"/>
              <a:gd name="T35" fmla="*/ 274 h 452"/>
              <a:gd name="T36" fmla="*/ 61 w 523"/>
              <a:gd name="T37" fmla="*/ 141 h 452"/>
              <a:gd name="T38" fmla="*/ 88 w 523"/>
              <a:gd name="T39" fmla="*/ 95 h 452"/>
              <a:gd name="T40" fmla="*/ 235 w 523"/>
              <a:gd name="T41" fmla="*/ 10 h 452"/>
              <a:gd name="T42" fmla="*/ 289 w 523"/>
              <a:gd name="T43" fmla="*/ 10 h 452"/>
              <a:gd name="T44" fmla="*/ 435 w 523"/>
              <a:gd name="T45" fmla="*/ 95 h 452"/>
              <a:gd name="T46" fmla="*/ 462 w 523"/>
              <a:gd name="T47" fmla="*/ 141 h 452"/>
              <a:gd name="T48" fmla="*/ 462 w 523"/>
              <a:gd name="T49" fmla="*/ 274 h 452"/>
              <a:gd name="T50" fmla="*/ 512 w 523"/>
              <a:gd name="T51" fmla="*/ 274 h 452"/>
              <a:gd name="T52" fmla="*/ 521 w 523"/>
              <a:gd name="T53" fmla="*/ 280 h 452"/>
              <a:gd name="T54" fmla="*/ 521 w 523"/>
              <a:gd name="T55" fmla="*/ 291 h 452"/>
              <a:gd name="T56" fmla="*/ 488 w 523"/>
              <a:gd name="T57" fmla="*/ 341 h 452"/>
              <a:gd name="T58" fmla="*/ 488 w 523"/>
              <a:gd name="T59" fmla="*/ 353 h 452"/>
              <a:gd name="T60" fmla="*/ 520 w 523"/>
              <a:gd name="T61" fmla="*/ 40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3" h="452">
                <a:moveTo>
                  <a:pt x="520" y="403"/>
                </a:moveTo>
                <a:cubicBezTo>
                  <a:pt x="523" y="406"/>
                  <a:pt x="523" y="410"/>
                  <a:pt x="521" y="414"/>
                </a:cubicBezTo>
                <a:cubicBezTo>
                  <a:pt x="519" y="417"/>
                  <a:pt x="515" y="419"/>
                  <a:pt x="511" y="419"/>
                </a:cubicBezTo>
                <a:cubicBezTo>
                  <a:pt x="396" y="419"/>
                  <a:pt x="396" y="419"/>
                  <a:pt x="396" y="419"/>
                </a:cubicBezTo>
                <a:cubicBezTo>
                  <a:pt x="396" y="380"/>
                  <a:pt x="396" y="380"/>
                  <a:pt x="396" y="380"/>
                </a:cubicBezTo>
                <a:cubicBezTo>
                  <a:pt x="289" y="442"/>
                  <a:pt x="289" y="442"/>
                  <a:pt x="289" y="442"/>
                </a:cubicBezTo>
                <a:cubicBezTo>
                  <a:pt x="272" y="452"/>
                  <a:pt x="251" y="452"/>
                  <a:pt x="235" y="442"/>
                </a:cubicBezTo>
                <a:cubicBezTo>
                  <a:pt x="127" y="380"/>
                  <a:pt x="127" y="380"/>
                  <a:pt x="127" y="380"/>
                </a:cubicBezTo>
                <a:cubicBezTo>
                  <a:pt x="127" y="419"/>
                  <a:pt x="127" y="419"/>
                  <a:pt x="127" y="419"/>
                </a:cubicBezTo>
                <a:cubicBezTo>
                  <a:pt x="12" y="419"/>
                  <a:pt x="12" y="419"/>
                  <a:pt x="12" y="419"/>
                </a:cubicBezTo>
                <a:cubicBezTo>
                  <a:pt x="8" y="419"/>
                  <a:pt x="4" y="417"/>
                  <a:pt x="2" y="414"/>
                </a:cubicBezTo>
                <a:cubicBezTo>
                  <a:pt x="1" y="410"/>
                  <a:pt x="1" y="406"/>
                  <a:pt x="3" y="403"/>
                </a:cubicBezTo>
                <a:cubicBezTo>
                  <a:pt x="14" y="386"/>
                  <a:pt x="29" y="363"/>
                  <a:pt x="35" y="353"/>
                </a:cubicBezTo>
                <a:cubicBezTo>
                  <a:pt x="38" y="349"/>
                  <a:pt x="38" y="344"/>
                  <a:pt x="35" y="341"/>
                </a:cubicBezTo>
                <a:cubicBezTo>
                  <a:pt x="3" y="291"/>
                  <a:pt x="3" y="291"/>
                  <a:pt x="3" y="291"/>
                </a:cubicBezTo>
                <a:cubicBezTo>
                  <a:pt x="0" y="287"/>
                  <a:pt x="0" y="283"/>
                  <a:pt x="2" y="280"/>
                </a:cubicBezTo>
                <a:cubicBezTo>
                  <a:pt x="4" y="276"/>
                  <a:pt x="8" y="274"/>
                  <a:pt x="12" y="274"/>
                </a:cubicBezTo>
                <a:cubicBezTo>
                  <a:pt x="61" y="274"/>
                  <a:pt x="61" y="274"/>
                  <a:pt x="61" y="274"/>
                </a:cubicBezTo>
                <a:cubicBezTo>
                  <a:pt x="61" y="141"/>
                  <a:pt x="61" y="141"/>
                  <a:pt x="61" y="141"/>
                </a:cubicBezTo>
                <a:cubicBezTo>
                  <a:pt x="61" y="122"/>
                  <a:pt x="71" y="104"/>
                  <a:pt x="88" y="95"/>
                </a:cubicBezTo>
                <a:cubicBezTo>
                  <a:pt x="235" y="10"/>
                  <a:pt x="235" y="10"/>
                  <a:pt x="235" y="10"/>
                </a:cubicBezTo>
                <a:cubicBezTo>
                  <a:pt x="251" y="0"/>
                  <a:pt x="272" y="0"/>
                  <a:pt x="289" y="10"/>
                </a:cubicBezTo>
                <a:cubicBezTo>
                  <a:pt x="435" y="95"/>
                  <a:pt x="435" y="95"/>
                  <a:pt x="435" y="95"/>
                </a:cubicBezTo>
                <a:cubicBezTo>
                  <a:pt x="452" y="104"/>
                  <a:pt x="462" y="122"/>
                  <a:pt x="462" y="141"/>
                </a:cubicBezTo>
                <a:cubicBezTo>
                  <a:pt x="462" y="274"/>
                  <a:pt x="462" y="274"/>
                  <a:pt x="462" y="274"/>
                </a:cubicBezTo>
                <a:cubicBezTo>
                  <a:pt x="512" y="274"/>
                  <a:pt x="512" y="274"/>
                  <a:pt x="512" y="274"/>
                </a:cubicBezTo>
                <a:cubicBezTo>
                  <a:pt x="516" y="274"/>
                  <a:pt x="519" y="276"/>
                  <a:pt x="521" y="280"/>
                </a:cubicBezTo>
                <a:cubicBezTo>
                  <a:pt x="523" y="283"/>
                  <a:pt x="523" y="287"/>
                  <a:pt x="521" y="291"/>
                </a:cubicBezTo>
                <a:cubicBezTo>
                  <a:pt x="488" y="341"/>
                  <a:pt x="488" y="341"/>
                  <a:pt x="488" y="341"/>
                </a:cubicBezTo>
                <a:cubicBezTo>
                  <a:pt x="486" y="344"/>
                  <a:pt x="486" y="349"/>
                  <a:pt x="488" y="353"/>
                </a:cubicBezTo>
                <a:cubicBezTo>
                  <a:pt x="495" y="363"/>
                  <a:pt x="510" y="386"/>
                  <a:pt x="520" y="403"/>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29" name="Freeform 1293">
            <a:extLst>
              <a:ext uri="{FF2B5EF4-FFF2-40B4-BE49-F238E27FC236}">
                <a16:creationId xmlns="" xmlns:a16="http://schemas.microsoft.com/office/drawing/2014/main" id="{B4DEF1E7-D7BC-7C43-826F-899AFCBBE852}"/>
              </a:ext>
            </a:extLst>
          </p:cNvPr>
          <p:cNvSpPr/>
          <p:nvPr/>
        </p:nvSpPr>
        <p:spPr bwMode="auto">
          <a:xfrm>
            <a:off x="3633795" y="2706683"/>
            <a:ext cx="368830" cy="421106"/>
          </a:xfrm>
          <a:custGeom>
            <a:avLst/>
            <a:gdLst>
              <a:gd name="T0" fmla="*/ 127 w 127"/>
              <a:gd name="T1" fmla="*/ 145 h 145"/>
              <a:gd name="T2" fmla="*/ 12 w 127"/>
              <a:gd name="T3" fmla="*/ 145 h 145"/>
              <a:gd name="T4" fmla="*/ 2 w 127"/>
              <a:gd name="T5" fmla="*/ 140 h 145"/>
              <a:gd name="T6" fmla="*/ 3 w 127"/>
              <a:gd name="T7" fmla="*/ 129 h 145"/>
              <a:gd name="T8" fmla="*/ 35 w 127"/>
              <a:gd name="T9" fmla="*/ 79 h 145"/>
              <a:gd name="T10" fmla="*/ 35 w 127"/>
              <a:gd name="T11" fmla="*/ 67 h 145"/>
              <a:gd name="T12" fmla="*/ 3 w 127"/>
              <a:gd name="T13" fmla="*/ 17 h 145"/>
              <a:gd name="T14" fmla="*/ 2 w 127"/>
              <a:gd name="T15" fmla="*/ 6 h 145"/>
              <a:gd name="T16" fmla="*/ 12 w 127"/>
              <a:gd name="T17" fmla="*/ 0 h 145"/>
              <a:gd name="T18" fmla="*/ 61 w 127"/>
              <a:gd name="T19" fmla="*/ 0 h 145"/>
              <a:gd name="T20" fmla="*/ 61 w 127"/>
              <a:gd name="T21" fmla="*/ 37 h 145"/>
              <a:gd name="T22" fmla="*/ 71 w 127"/>
              <a:gd name="T23" fmla="*/ 68 h 145"/>
              <a:gd name="T24" fmla="*/ 72 w 127"/>
              <a:gd name="T25" fmla="*/ 69 h 145"/>
              <a:gd name="T26" fmla="*/ 127 w 127"/>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5">
                <a:moveTo>
                  <a:pt x="127" y="145"/>
                </a:moveTo>
                <a:cubicBezTo>
                  <a:pt x="12" y="145"/>
                  <a:pt x="12" y="145"/>
                  <a:pt x="12" y="145"/>
                </a:cubicBezTo>
                <a:cubicBezTo>
                  <a:pt x="8" y="145"/>
                  <a:pt x="4" y="143"/>
                  <a:pt x="2" y="140"/>
                </a:cubicBezTo>
                <a:cubicBezTo>
                  <a:pt x="1" y="136"/>
                  <a:pt x="1" y="132"/>
                  <a:pt x="3" y="129"/>
                </a:cubicBezTo>
                <a:cubicBezTo>
                  <a:pt x="14" y="112"/>
                  <a:pt x="29" y="89"/>
                  <a:pt x="35" y="79"/>
                </a:cubicBezTo>
                <a:cubicBezTo>
                  <a:pt x="38" y="75"/>
                  <a:pt x="38" y="70"/>
                  <a:pt x="35" y="67"/>
                </a:cubicBezTo>
                <a:cubicBezTo>
                  <a:pt x="3" y="17"/>
                  <a:pt x="3" y="17"/>
                  <a:pt x="3" y="17"/>
                </a:cubicBezTo>
                <a:cubicBezTo>
                  <a:pt x="0" y="13"/>
                  <a:pt x="0" y="9"/>
                  <a:pt x="2" y="6"/>
                </a:cubicBezTo>
                <a:cubicBezTo>
                  <a:pt x="4" y="2"/>
                  <a:pt x="8" y="0"/>
                  <a:pt x="12" y="0"/>
                </a:cubicBezTo>
                <a:cubicBezTo>
                  <a:pt x="61" y="0"/>
                  <a:pt x="61" y="0"/>
                  <a:pt x="61" y="0"/>
                </a:cubicBezTo>
                <a:cubicBezTo>
                  <a:pt x="61" y="37"/>
                  <a:pt x="61" y="37"/>
                  <a:pt x="61" y="37"/>
                </a:cubicBezTo>
                <a:cubicBezTo>
                  <a:pt x="61" y="48"/>
                  <a:pt x="65" y="59"/>
                  <a:pt x="71" y="68"/>
                </a:cubicBezTo>
                <a:cubicBezTo>
                  <a:pt x="71" y="68"/>
                  <a:pt x="72" y="69"/>
                  <a:pt x="72" y="69"/>
                </a:cubicBezTo>
                <a:lnTo>
                  <a:pt x="127" y="145"/>
                </a:ln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0" name="Freeform 1294">
            <a:extLst>
              <a:ext uri="{FF2B5EF4-FFF2-40B4-BE49-F238E27FC236}">
                <a16:creationId xmlns="" xmlns:a16="http://schemas.microsoft.com/office/drawing/2014/main" id="{541DF073-C42C-6644-9E90-7348E0336B68}"/>
              </a:ext>
            </a:extLst>
          </p:cNvPr>
          <p:cNvSpPr/>
          <p:nvPr/>
        </p:nvSpPr>
        <p:spPr bwMode="auto">
          <a:xfrm>
            <a:off x="3842896" y="2907072"/>
            <a:ext cx="159730" cy="220717"/>
          </a:xfrm>
          <a:custGeom>
            <a:avLst/>
            <a:gdLst>
              <a:gd name="T0" fmla="*/ 55 w 55"/>
              <a:gd name="T1" fmla="*/ 37 h 76"/>
              <a:gd name="T2" fmla="*/ 55 w 55"/>
              <a:gd name="T3" fmla="*/ 76 h 76"/>
              <a:gd name="T4" fmla="*/ 0 w 55"/>
              <a:gd name="T5" fmla="*/ 0 h 76"/>
              <a:gd name="T6" fmla="*/ 16 w 55"/>
              <a:gd name="T7" fmla="*/ 14 h 76"/>
              <a:gd name="T8" fmla="*/ 55 w 55"/>
              <a:gd name="T9" fmla="*/ 37 h 76"/>
            </a:gdLst>
            <a:ahLst/>
            <a:cxnLst>
              <a:cxn ang="0">
                <a:pos x="T0" y="T1"/>
              </a:cxn>
              <a:cxn ang="0">
                <a:pos x="T2" y="T3"/>
              </a:cxn>
              <a:cxn ang="0">
                <a:pos x="T4" y="T5"/>
              </a:cxn>
              <a:cxn ang="0">
                <a:pos x="T6" y="T7"/>
              </a:cxn>
              <a:cxn ang="0">
                <a:pos x="T8" y="T9"/>
              </a:cxn>
            </a:cxnLst>
            <a:rect l="0" t="0" r="r" b="b"/>
            <a:pathLst>
              <a:path w="55" h="76">
                <a:moveTo>
                  <a:pt x="55" y="37"/>
                </a:moveTo>
                <a:cubicBezTo>
                  <a:pt x="55" y="76"/>
                  <a:pt x="55" y="76"/>
                  <a:pt x="55" y="76"/>
                </a:cubicBezTo>
                <a:cubicBezTo>
                  <a:pt x="0" y="0"/>
                  <a:pt x="0" y="0"/>
                  <a:pt x="0" y="0"/>
                </a:cubicBezTo>
                <a:cubicBezTo>
                  <a:pt x="5" y="6"/>
                  <a:pt x="10" y="11"/>
                  <a:pt x="16" y="14"/>
                </a:cubicBezTo>
                <a:lnTo>
                  <a:pt x="55" y="37"/>
                </a:ln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1" name="Freeform 1295">
            <a:extLst>
              <a:ext uri="{FF2B5EF4-FFF2-40B4-BE49-F238E27FC236}">
                <a16:creationId xmlns="" xmlns:a16="http://schemas.microsoft.com/office/drawing/2014/main" id="{9D36ACA5-AFF6-D740-90F8-D0BF98B84BFB}"/>
              </a:ext>
            </a:extLst>
          </p:cNvPr>
          <p:cNvSpPr/>
          <p:nvPr/>
        </p:nvSpPr>
        <p:spPr bwMode="auto">
          <a:xfrm>
            <a:off x="4783849" y="2706683"/>
            <a:ext cx="368830" cy="421106"/>
          </a:xfrm>
          <a:custGeom>
            <a:avLst/>
            <a:gdLst>
              <a:gd name="T0" fmla="*/ 124 w 127"/>
              <a:gd name="T1" fmla="*/ 129 h 145"/>
              <a:gd name="T2" fmla="*/ 125 w 127"/>
              <a:gd name="T3" fmla="*/ 140 h 145"/>
              <a:gd name="T4" fmla="*/ 115 w 127"/>
              <a:gd name="T5" fmla="*/ 145 h 145"/>
              <a:gd name="T6" fmla="*/ 0 w 127"/>
              <a:gd name="T7" fmla="*/ 145 h 145"/>
              <a:gd name="T8" fmla="*/ 55 w 127"/>
              <a:gd name="T9" fmla="*/ 69 h 145"/>
              <a:gd name="T10" fmla="*/ 56 w 127"/>
              <a:gd name="T11" fmla="*/ 68 h 145"/>
              <a:gd name="T12" fmla="*/ 66 w 127"/>
              <a:gd name="T13" fmla="*/ 37 h 145"/>
              <a:gd name="T14" fmla="*/ 66 w 127"/>
              <a:gd name="T15" fmla="*/ 0 h 145"/>
              <a:gd name="T16" fmla="*/ 116 w 127"/>
              <a:gd name="T17" fmla="*/ 0 h 145"/>
              <a:gd name="T18" fmla="*/ 125 w 127"/>
              <a:gd name="T19" fmla="*/ 6 h 145"/>
              <a:gd name="T20" fmla="*/ 125 w 127"/>
              <a:gd name="T21" fmla="*/ 17 h 145"/>
              <a:gd name="T22" fmla="*/ 92 w 127"/>
              <a:gd name="T23" fmla="*/ 67 h 145"/>
              <a:gd name="T24" fmla="*/ 92 w 127"/>
              <a:gd name="T25" fmla="*/ 79 h 145"/>
              <a:gd name="T26" fmla="*/ 124 w 127"/>
              <a:gd name="T2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5">
                <a:moveTo>
                  <a:pt x="124" y="129"/>
                </a:moveTo>
                <a:cubicBezTo>
                  <a:pt x="127" y="132"/>
                  <a:pt x="127" y="136"/>
                  <a:pt x="125" y="140"/>
                </a:cubicBezTo>
                <a:cubicBezTo>
                  <a:pt x="123" y="143"/>
                  <a:pt x="119" y="145"/>
                  <a:pt x="115" y="145"/>
                </a:cubicBezTo>
                <a:cubicBezTo>
                  <a:pt x="0" y="145"/>
                  <a:pt x="0" y="145"/>
                  <a:pt x="0" y="145"/>
                </a:cubicBezTo>
                <a:cubicBezTo>
                  <a:pt x="55" y="69"/>
                  <a:pt x="55" y="69"/>
                  <a:pt x="55" y="69"/>
                </a:cubicBezTo>
                <a:cubicBezTo>
                  <a:pt x="55" y="69"/>
                  <a:pt x="56" y="68"/>
                  <a:pt x="56" y="68"/>
                </a:cubicBezTo>
                <a:cubicBezTo>
                  <a:pt x="63" y="59"/>
                  <a:pt x="66" y="48"/>
                  <a:pt x="66" y="37"/>
                </a:cubicBezTo>
                <a:cubicBezTo>
                  <a:pt x="66" y="0"/>
                  <a:pt x="66" y="0"/>
                  <a:pt x="66" y="0"/>
                </a:cubicBezTo>
                <a:cubicBezTo>
                  <a:pt x="116" y="0"/>
                  <a:pt x="116" y="0"/>
                  <a:pt x="116" y="0"/>
                </a:cubicBezTo>
                <a:cubicBezTo>
                  <a:pt x="120" y="0"/>
                  <a:pt x="123" y="2"/>
                  <a:pt x="125" y="6"/>
                </a:cubicBezTo>
                <a:cubicBezTo>
                  <a:pt x="127" y="9"/>
                  <a:pt x="127" y="13"/>
                  <a:pt x="125" y="17"/>
                </a:cubicBezTo>
                <a:cubicBezTo>
                  <a:pt x="92" y="67"/>
                  <a:pt x="92" y="67"/>
                  <a:pt x="92" y="67"/>
                </a:cubicBezTo>
                <a:cubicBezTo>
                  <a:pt x="90" y="70"/>
                  <a:pt x="90" y="75"/>
                  <a:pt x="92" y="79"/>
                </a:cubicBezTo>
                <a:cubicBezTo>
                  <a:pt x="99" y="89"/>
                  <a:pt x="114" y="112"/>
                  <a:pt x="124" y="129"/>
                </a:cubicBez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2" name="Freeform 1296">
            <a:extLst>
              <a:ext uri="{FF2B5EF4-FFF2-40B4-BE49-F238E27FC236}">
                <a16:creationId xmlns="" xmlns:a16="http://schemas.microsoft.com/office/drawing/2014/main" id="{151C9969-5EBA-9743-B832-91DB0EA6229C}"/>
              </a:ext>
            </a:extLst>
          </p:cNvPr>
          <p:cNvSpPr/>
          <p:nvPr/>
        </p:nvSpPr>
        <p:spPr bwMode="auto">
          <a:xfrm>
            <a:off x="4783849" y="2907072"/>
            <a:ext cx="159730" cy="220717"/>
          </a:xfrm>
          <a:custGeom>
            <a:avLst/>
            <a:gdLst>
              <a:gd name="T0" fmla="*/ 55 w 55"/>
              <a:gd name="T1" fmla="*/ 0 h 76"/>
              <a:gd name="T2" fmla="*/ 0 w 55"/>
              <a:gd name="T3" fmla="*/ 76 h 76"/>
              <a:gd name="T4" fmla="*/ 0 w 55"/>
              <a:gd name="T5" fmla="*/ 37 h 76"/>
              <a:gd name="T6" fmla="*/ 39 w 55"/>
              <a:gd name="T7" fmla="*/ 14 h 76"/>
              <a:gd name="T8" fmla="*/ 55 w 55"/>
              <a:gd name="T9" fmla="*/ 0 h 76"/>
            </a:gdLst>
            <a:ahLst/>
            <a:cxnLst>
              <a:cxn ang="0">
                <a:pos x="T0" y="T1"/>
              </a:cxn>
              <a:cxn ang="0">
                <a:pos x="T2" y="T3"/>
              </a:cxn>
              <a:cxn ang="0">
                <a:pos x="T4" y="T5"/>
              </a:cxn>
              <a:cxn ang="0">
                <a:pos x="T6" y="T7"/>
              </a:cxn>
              <a:cxn ang="0">
                <a:pos x="T8" y="T9"/>
              </a:cxn>
            </a:cxnLst>
            <a:rect l="0" t="0" r="r" b="b"/>
            <a:pathLst>
              <a:path w="55" h="76">
                <a:moveTo>
                  <a:pt x="55" y="0"/>
                </a:moveTo>
                <a:cubicBezTo>
                  <a:pt x="0" y="76"/>
                  <a:pt x="0" y="76"/>
                  <a:pt x="0" y="76"/>
                </a:cubicBezTo>
                <a:cubicBezTo>
                  <a:pt x="0" y="37"/>
                  <a:pt x="0" y="37"/>
                  <a:pt x="0" y="37"/>
                </a:cubicBezTo>
                <a:cubicBezTo>
                  <a:pt x="39" y="14"/>
                  <a:pt x="39" y="14"/>
                  <a:pt x="39" y="14"/>
                </a:cubicBezTo>
                <a:cubicBezTo>
                  <a:pt x="46" y="11"/>
                  <a:pt x="51" y="6"/>
                  <a:pt x="55" y="0"/>
                </a:cubicBez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4" name="Freeform 1297">
            <a:extLst>
              <a:ext uri="{FF2B5EF4-FFF2-40B4-BE49-F238E27FC236}">
                <a16:creationId xmlns="" xmlns:a16="http://schemas.microsoft.com/office/drawing/2014/main" id="{9090CF35-DD53-7C4D-AB16-49A022A17726}"/>
              </a:ext>
            </a:extLst>
          </p:cNvPr>
          <p:cNvSpPr/>
          <p:nvPr/>
        </p:nvSpPr>
        <p:spPr bwMode="auto">
          <a:xfrm>
            <a:off x="6453029" y="1910939"/>
            <a:ext cx="1518884" cy="1312688"/>
          </a:xfrm>
          <a:custGeom>
            <a:avLst/>
            <a:gdLst>
              <a:gd name="T0" fmla="*/ 520 w 523"/>
              <a:gd name="T1" fmla="*/ 403 h 452"/>
              <a:gd name="T2" fmla="*/ 521 w 523"/>
              <a:gd name="T3" fmla="*/ 414 h 452"/>
              <a:gd name="T4" fmla="*/ 511 w 523"/>
              <a:gd name="T5" fmla="*/ 419 h 452"/>
              <a:gd name="T6" fmla="*/ 396 w 523"/>
              <a:gd name="T7" fmla="*/ 419 h 452"/>
              <a:gd name="T8" fmla="*/ 396 w 523"/>
              <a:gd name="T9" fmla="*/ 380 h 452"/>
              <a:gd name="T10" fmla="*/ 288 w 523"/>
              <a:gd name="T11" fmla="*/ 442 h 452"/>
              <a:gd name="T12" fmla="*/ 234 w 523"/>
              <a:gd name="T13" fmla="*/ 442 h 452"/>
              <a:gd name="T14" fmla="*/ 127 w 523"/>
              <a:gd name="T15" fmla="*/ 380 h 452"/>
              <a:gd name="T16" fmla="*/ 127 w 523"/>
              <a:gd name="T17" fmla="*/ 419 h 452"/>
              <a:gd name="T18" fmla="*/ 12 w 523"/>
              <a:gd name="T19" fmla="*/ 419 h 452"/>
              <a:gd name="T20" fmla="*/ 2 w 523"/>
              <a:gd name="T21" fmla="*/ 414 h 452"/>
              <a:gd name="T22" fmla="*/ 3 w 523"/>
              <a:gd name="T23" fmla="*/ 403 h 452"/>
              <a:gd name="T24" fmla="*/ 35 w 523"/>
              <a:gd name="T25" fmla="*/ 353 h 452"/>
              <a:gd name="T26" fmla="*/ 35 w 523"/>
              <a:gd name="T27" fmla="*/ 341 h 452"/>
              <a:gd name="T28" fmla="*/ 2 w 523"/>
              <a:gd name="T29" fmla="*/ 291 h 452"/>
              <a:gd name="T30" fmla="*/ 2 w 523"/>
              <a:gd name="T31" fmla="*/ 280 h 452"/>
              <a:gd name="T32" fmla="*/ 11 w 523"/>
              <a:gd name="T33" fmla="*/ 274 h 452"/>
              <a:gd name="T34" fmla="*/ 61 w 523"/>
              <a:gd name="T35" fmla="*/ 274 h 452"/>
              <a:gd name="T36" fmla="*/ 61 w 523"/>
              <a:gd name="T37" fmla="*/ 141 h 452"/>
              <a:gd name="T38" fmla="*/ 88 w 523"/>
              <a:gd name="T39" fmla="*/ 95 h 452"/>
              <a:gd name="T40" fmla="*/ 234 w 523"/>
              <a:gd name="T41" fmla="*/ 10 h 452"/>
              <a:gd name="T42" fmla="*/ 288 w 523"/>
              <a:gd name="T43" fmla="*/ 10 h 452"/>
              <a:gd name="T44" fmla="*/ 435 w 523"/>
              <a:gd name="T45" fmla="*/ 95 h 452"/>
              <a:gd name="T46" fmla="*/ 462 w 523"/>
              <a:gd name="T47" fmla="*/ 141 h 452"/>
              <a:gd name="T48" fmla="*/ 462 w 523"/>
              <a:gd name="T49" fmla="*/ 274 h 452"/>
              <a:gd name="T50" fmla="*/ 511 w 523"/>
              <a:gd name="T51" fmla="*/ 274 h 452"/>
              <a:gd name="T52" fmla="*/ 521 w 523"/>
              <a:gd name="T53" fmla="*/ 280 h 452"/>
              <a:gd name="T54" fmla="*/ 520 w 523"/>
              <a:gd name="T55" fmla="*/ 291 h 452"/>
              <a:gd name="T56" fmla="*/ 488 w 523"/>
              <a:gd name="T57" fmla="*/ 341 h 452"/>
              <a:gd name="T58" fmla="*/ 488 w 523"/>
              <a:gd name="T59" fmla="*/ 353 h 452"/>
              <a:gd name="T60" fmla="*/ 520 w 523"/>
              <a:gd name="T61" fmla="*/ 40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3" h="452">
                <a:moveTo>
                  <a:pt x="520" y="403"/>
                </a:moveTo>
                <a:cubicBezTo>
                  <a:pt x="522" y="406"/>
                  <a:pt x="522" y="410"/>
                  <a:pt x="521" y="414"/>
                </a:cubicBezTo>
                <a:cubicBezTo>
                  <a:pt x="519" y="417"/>
                  <a:pt x="515" y="419"/>
                  <a:pt x="511" y="419"/>
                </a:cubicBezTo>
                <a:cubicBezTo>
                  <a:pt x="396" y="419"/>
                  <a:pt x="396" y="419"/>
                  <a:pt x="396" y="419"/>
                </a:cubicBezTo>
                <a:cubicBezTo>
                  <a:pt x="396" y="380"/>
                  <a:pt x="396" y="380"/>
                  <a:pt x="396" y="380"/>
                </a:cubicBezTo>
                <a:cubicBezTo>
                  <a:pt x="288" y="442"/>
                  <a:pt x="288" y="442"/>
                  <a:pt x="288" y="442"/>
                </a:cubicBezTo>
                <a:cubicBezTo>
                  <a:pt x="272" y="452"/>
                  <a:pt x="251" y="452"/>
                  <a:pt x="234" y="442"/>
                </a:cubicBezTo>
                <a:cubicBezTo>
                  <a:pt x="127" y="380"/>
                  <a:pt x="127" y="380"/>
                  <a:pt x="127" y="380"/>
                </a:cubicBezTo>
                <a:cubicBezTo>
                  <a:pt x="127" y="419"/>
                  <a:pt x="127" y="419"/>
                  <a:pt x="127" y="419"/>
                </a:cubicBezTo>
                <a:cubicBezTo>
                  <a:pt x="12" y="419"/>
                  <a:pt x="12" y="419"/>
                  <a:pt x="12" y="419"/>
                </a:cubicBezTo>
                <a:cubicBezTo>
                  <a:pt x="8" y="419"/>
                  <a:pt x="4" y="417"/>
                  <a:pt x="2" y="414"/>
                </a:cubicBezTo>
                <a:cubicBezTo>
                  <a:pt x="0" y="410"/>
                  <a:pt x="0" y="406"/>
                  <a:pt x="3" y="403"/>
                </a:cubicBezTo>
                <a:cubicBezTo>
                  <a:pt x="14" y="386"/>
                  <a:pt x="28" y="363"/>
                  <a:pt x="35" y="353"/>
                </a:cubicBezTo>
                <a:cubicBezTo>
                  <a:pt x="37" y="349"/>
                  <a:pt x="37" y="344"/>
                  <a:pt x="35" y="341"/>
                </a:cubicBezTo>
                <a:cubicBezTo>
                  <a:pt x="2" y="291"/>
                  <a:pt x="2" y="291"/>
                  <a:pt x="2" y="291"/>
                </a:cubicBezTo>
                <a:cubicBezTo>
                  <a:pt x="0" y="287"/>
                  <a:pt x="0" y="283"/>
                  <a:pt x="2" y="280"/>
                </a:cubicBezTo>
                <a:cubicBezTo>
                  <a:pt x="4" y="276"/>
                  <a:pt x="7" y="274"/>
                  <a:pt x="11" y="274"/>
                </a:cubicBezTo>
                <a:cubicBezTo>
                  <a:pt x="61" y="274"/>
                  <a:pt x="61" y="274"/>
                  <a:pt x="61" y="274"/>
                </a:cubicBezTo>
                <a:cubicBezTo>
                  <a:pt x="61" y="141"/>
                  <a:pt x="61" y="141"/>
                  <a:pt x="61" y="141"/>
                </a:cubicBezTo>
                <a:cubicBezTo>
                  <a:pt x="61" y="122"/>
                  <a:pt x="71" y="104"/>
                  <a:pt x="88" y="95"/>
                </a:cubicBezTo>
                <a:cubicBezTo>
                  <a:pt x="234" y="10"/>
                  <a:pt x="234" y="10"/>
                  <a:pt x="234" y="10"/>
                </a:cubicBezTo>
                <a:cubicBezTo>
                  <a:pt x="251" y="0"/>
                  <a:pt x="272" y="0"/>
                  <a:pt x="288" y="10"/>
                </a:cubicBezTo>
                <a:cubicBezTo>
                  <a:pt x="435" y="95"/>
                  <a:pt x="435" y="95"/>
                  <a:pt x="435" y="95"/>
                </a:cubicBezTo>
                <a:cubicBezTo>
                  <a:pt x="452" y="104"/>
                  <a:pt x="462" y="122"/>
                  <a:pt x="462" y="141"/>
                </a:cubicBezTo>
                <a:cubicBezTo>
                  <a:pt x="462" y="274"/>
                  <a:pt x="462" y="274"/>
                  <a:pt x="462" y="274"/>
                </a:cubicBezTo>
                <a:cubicBezTo>
                  <a:pt x="511" y="274"/>
                  <a:pt x="511" y="274"/>
                  <a:pt x="511" y="274"/>
                </a:cubicBezTo>
                <a:cubicBezTo>
                  <a:pt x="515" y="274"/>
                  <a:pt x="519" y="276"/>
                  <a:pt x="521" y="280"/>
                </a:cubicBezTo>
                <a:cubicBezTo>
                  <a:pt x="523" y="283"/>
                  <a:pt x="523" y="287"/>
                  <a:pt x="520" y="291"/>
                </a:cubicBezTo>
                <a:cubicBezTo>
                  <a:pt x="488" y="341"/>
                  <a:pt x="488" y="341"/>
                  <a:pt x="488" y="341"/>
                </a:cubicBezTo>
                <a:cubicBezTo>
                  <a:pt x="485" y="344"/>
                  <a:pt x="485" y="349"/>
                  <a:pt x="488" y="353"/>
                </a:cubicBezTo>
                <a:cubicBezTo>
                  <a:pt x="494" y="363"/>
                  <a:pt x="509" y="386"/>
                  <a:pt x="520" y="403"/>
                </a:cubicBezTo>
                <a:close/>
              </a:path>
            </a:pathLst>
          </a:custGeom>
          <a:gradFill>
            <a:gsLst>
              <a:gs pos="0">
                <a:schemeClr val="accent4"/>
              </a:gs>
              <a:gs pos="100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5" name="Freeform 1298">
            <a:extLst>
              <a:ext uri="{FF2B5EF4-FFF2-40B4-BE49-F238E27FC236}">
                <a16:creationId xmlns="" xmlns:a16="http://schemas.microsoft.com/office/drawing/2014/main" id="{F4F10040-8EAD-CB4F-97E4-6E42E95C2CB3}"/>
              </a:ext>
            </a:extLst>
          </p:cNvPr>
          <p:cNvSpPr/>
          <p:nvPr/>
        </p:nvSpPr>
        <p:spPr bwMode="auto">
          <a:xfrm>
            <a:off x="6453029" y="2706683"/>
            <a:ext cx="368830" cy="421106"/>
          </a:xfrm>
          <a:custGeom>
            <a:avLst/>
            <a:gdLst>
              <a:gd name="T0" fmla="*/ 127 w 127"/>
              <a:gd name="T1" fmla="*/ 145 h 145"/>
              <a:gd name="T2" fmla="*/ 12 w 127"/>
              <a:gd name="T3" fmla="*/ 145 h 145"/>
              <a:gd name="T4" fmla="*/ 2 w 127"/>
              <a:gd name="T5" fmla="*/ 140 h 145"/>
              <a:gd name="T6" fmla="*/ 3 w 127"/>
              <a:gd name="T7" fmla="*/ 129 h 145"/>
              <a:gd name="T8" fmla="*/ 35 w 127"/>
              <a:gd name="T9" fmla="*/ 79 h 145"/>
              <a:gd name="T10" fmla="*/ 35 w 127"/>
              <a:gd name="T11" fmla="*/ 67 h 145"/>
              <a:gd name="T12" fmla="*/ 2 w 127"/>
              <a:gd name="T13" fmla="*/ 17 h 145"/>
              <a:gd name="T14" fmla="*/ 2 w 127"/>
              <a:gd name="T15" fmla="*/ 6 h 145"/>
              <a:gd name="T16" fmla="*/ 11 w 127"/>
              <a:gd name="T17" fmla="*/ 0 h 145"/>
              <a:gd name="T18" fmla="*/ 61 w 127"/>
              <a:gd name="T19" fmla="*/ 0 h 145"/>
              <a:gd name="T20" fmla="*/ 61 w 127"/>
              <a:gd name="T21" fmla="*/ 37 h 145"/>
              <a:gd name="T22" fmla="*/ 71 w 127"/>
              <a:gd name="T23" fmla="*/ 68 h 145"/>
              <a:gd name="T24" fmla="*/ 72 w 127"/>
              <a:gd name="T25" fmla="*/ 69 h 145"/>
              <a:gd name="T26" fmla="*/ 127 w 127"/>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5">
                <a:moveTo>
                  <a:pt x="127" y="145"/>
                </a:moveTo>
                <a:cubicBezTo>
                  <a:pt x="12" y="145"/>
                  <a:pt x="12" y="145"/>
                  <a:pt x="12" y="145"/>
                </a:cubicBezTo>
                <a:cubicBezTo>
                  <a:pt x="8" y="145"/>
                  <a:pt x="4" y="143"/>
                  <a:pt x="2" y="140"/>
                </a:cubicBezTo>
                <a:cubicBezTo>
                  <a:pt x="0" y="136"/>
                  <a:pt x="0" y="132"/>
                  <a:pt x="3" y="129"/>
                </a:cubicBezTo>
                <a:cubicBezTo>
                  <a:pt x="14" y="112"/>
                  <a:pt x="28" y="89"/>
                  <a:pt x="35" y="79"/>
                </a:cubicBezTo>
                <a:cubicBezTo>
                  <a:pt x="37" y="75"/>
                  <a:pt x="37" y="70"/>
                  <a:pt x="35" y="67"/>
                </a:cubicBezTo>
                <a:cubicBezTo>
                  <a:pt x="2" y="17"/>
                  <a:pt x="2" y="17"/>
                  <a:pt x="2" y="17"/>
                </a:cubicBezTo>
                <a:cubicBezTo>
                  <a:pt x="0" y="13"/>
                  <a:pt x="0" y="9"/>
                  <a:pt x="2" y="6"/>
                </a:cubicBezTo>
                <a:cubicBezTo>
                  <a:pt x="4" y="2"/>
                  <a:pt x="7" y="0"/>
                  <a:pt x="11" y="0"/>
                </a:cubicBezTo>
                <a:cubicBezTo>
                  <a:pt x="61" y="0"/>
                  <a:pt x="61" y="0"/>
                  <a:pt x="61" y="0"/>
                </a:cubicBezTo>
                <a:cubicBezTo>
                  <a:pt x="61" y="37"/>
                  <a:pt x="61" y="37"/>
                  <a:pt x="61" y="37"/>
                </a:cubicBezTo>
                <a:cubicBezTo>
                  <a:pt x="61" y="48"/>
                  <a:pt x="64" y="59"/>
                  <a:pt x="71" y="68"/>
                </a:cubicBezTo>
                <a:cubicBezTo>
                  <a:pt x="71" y="68"/>
                  <a:pt x="72" y="69"/>
                  <a:pt x="72" y="69"/>
                </a:cubicBezTo>
                <a:lnTo>
                  <a:pt x="127" y="145"/>
                </a:ln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6" name="Freeform 1299">
            <a:extLst>
              <a:ext uri="{FF2B5EF4-FFF2-40B4-BE49-F238E27FC236}">
                <a16:creationId xmlns="" xmlns:a16="http://schemas.microsoft.com/office/drawing/2014/main" id="{E9C20E79-84C0-3645-88DD-B72ADE9DFF7E}"/>
              </a:ext>
            </a:extLst>
          </p:cNvPr>
          <p:cNvSpPr/>
          <p:nvPr/>
        </p:nvSpPr>
        <p:spPr bwMode="auto">
          <a:xfrm>
            <a:off x="6662130" y="2907072"/>
            <a:ext cx="159730" cy="220717"/>
          </a:xfrm>
          <a:custGeom>
            <a:avLst/>
            <a:gdLst>
              <a:gd name="T0" fmla="*/ 55 w 55"/>
              <a:gd name="T1" fmla="*/ 37 h 76"/>
              <a:gd name="T2" fmla="*/ 55 w 55"/>
              <a:gd name="T3" fmla="*/ 76 h 76"/>
              <a:gd name="T4" fmla="*/ 0 w 55"/>
              <a:gd name="T5" fmla="*/ 0 h 76"/>
              <a:gd name="T6" fmla="*/ 16 w 55"/>
              <a:gd name="T7" fmla="*/ 14 h 76"/>
              <a:gd name="T8" fmla="*/ 55 w 55"/>
              <a:gd name="T9" fmla="*/ 37 h 76"/>
            </a:gdLst>
            <a:ahLst/>
            <a:cxnLst>
              <a:cxn ang="0">
                <a:pos x="T0" y="T1"/>
              </a:cxn>
              <a:cxn ang="0">
                <a:pos x="T2" y="T3"/>
              </a:cxn>
              <a:cxn ang="0">
                <a:pos x="T4" y="T5"/>
              </a:cxn>
              <a:cxn ang="0">
                <a:pos x="T6" y="T7"/>
              </a:cxn>
              <a:cxn ang="0">
                <a:pos x="T8" y="T9"/>
              </a:cxn>
            </a:cxnLst>
            <a:rect l="0" t="0" r="r" b="b"/>
            <a:pathLst>
              <a:path w="55" h="76">
                <a:moveTo>
                  <a:pt x="55" y="37"/>
                </a:moveTo>
                <a:cubicBezTo>
                  <a:pt x="55" y="76"/>
                  <a:pt x="55" y="76"/>
                  <a:pt x="55" y="76"/>
                </a:cubicBezTo>
                <a:cubicBezTo>
                  <a:pt x="0" y="0"/>
                  <a:pt x="0" y="0"/>
                  <a:pt x="0" y="0"/>
                </a:cubicBezTo>
                <a:cubicBezTo>
                  <a:pt x="4" y="6"/>
                  <a:pt x="9" y="11"/>
                  <a:pt x="16" y="14"/>
                </a:cubicBezTo>
                <a:lnTo>
                  <a:pt x="55" y="37"/>
                </a:ln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7" name="Freeform 1300">
            <a:extLst>
              <a:ext uri="{FF2B5EF4-FFF2-40B4-BE49-F238E27FC236}">
                <a16:creationId xmlns="" xmlns:a16="http://schemas.microsoft.com/office/drawing/2014/main" id="{FBDFF020-24A8-3F42-81E8-80FB803F8BB3}"/>
              </a:ext>
            </a:extLst>
          </p:cNvPr>
          <p:cNvSpPr/>
          <p:nvPr/>
        </p:nvSpPr>
        <p:spPr bwMode="auto">
          <a:xfrm>
            <a:off x="7603083" y="2706683"/>
            <a:ext cx="368830" cy="421106"/>
          </a:xfrm>
          <a:custGeom>
            <a:avLst/>
            <a:gdLst>
              <a:gd name="T0" fmla="*/ 124 w 127"/>
              <a:gd name="T1" fmla="*/ 129 h 145"/>
              <a:gd name="T2" fmla="*/ 125 w 127"/>
              <a:gd name="T3" fmla="*/ 140 h 145"/>
              <a:gd name="T4" fmla="*/ 115 w 127"/>
              <a:gd name="T5" fmla="*/ 145 h 145"/>
              <a:gd name="T6" fmla="*/ 0 w 127"/>
              <a:gd name="T7" fmla="*/ 145 h 145"/>
              <a:gd name="T8" fmla="*/ 55 w 127"/>
              <a:gd name="T9" fmla="*/ 69 h 145"/>
              <a:gd name="T10" fmla="*/ 56 w 127"/>
              <a:gd name="T11" fmla="*/ 68 h 145"/>
              <a:gd name="T12" fmla="*/ 66 w 127"/>
              <a:gd name="T13" fmla="*/ 37 h 145"/>
              <a:gd name="T14" fmla="*/ 66 w 127"/>
              <a:gd name="T15" fmla="*/ 0 h 145"/>
              <a:gd name="T16" fmla="*/ 115 w 127"/>
              <a:gd name="T17" fmla="*/ 0 h 145"/>
              <a:gd name="T18" fmla="*/ 125 w 127"/>
              <a:gd name="T19" fmla="*/ 6 h 145"/>
              <a:gd name="T20" fmla="*/ 124 w 127"/>
              <a:gd name="T21" fmla="*/ 17 h 145"/>
              <a:gd name="T22" fmla="*/ 92 w 127"/>
              <a:gd name="T23" fmla="*/ 67 h 145"/>
              <a:gd name="T24" fmla="*/ 92 w 127"/>
              <a:gd name="T25" fmla="*/ 79 h 145"/>
              <a:gd name="T26" fmla="*/ 124 w 127"/>
              <a:gd name="T2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5">
                <a:moveTo>
                  <a:pt x="124" y="129"/>
                </a:moveTo>
                <a:cubicBezTo>
                  <a:pt x="126" y="132"/>
                  <a:pt x="126" y="136"/>
                  <a:pt x="125" y="140"/>
                </a:cubicBezTo>
                <a:cubicBezTo>
                  <a:pt x="123" y="143"/>
                  <a:pt x="119" y="145"/>
                  <a:pt x="115" y="145"/>
                </a:cubicBezTo>
                <a:cubicBezTo>
                  <a:pt x="0" y="145"/>
                  <a:pt x="0" y="145"/>
                  <a:pt x="0" y="145"/>
                </a:cubicBezTo>
                <a:cubicBezTo>
                  <a:pt x="55" y="69"/>
                  <a:pt x="55" y="69"/>
                  <a:pt x="55" y="69"/>
                </a:cubicBezTo>
                <a:cubicBezTo>
                  <a:pt x="55" y="69"/>
                  <a:pt x="56" y="68"/>
                  <a:pt x="56" y="68"/>
                </a:cubicBezTo>
                <a:cubicBezTo>
                  <a:pt x="62" y="59"/>
                  <a:pt x="66" y="48"/>
                  <a:pt x="66" y="37"/>
                </a:cubicBezTo>
                <a:cubicBezTo>
                  <a:pt x="66" y="0"/>
                  <a:pt x="66" y="0"/>
                  <a:pt x="66" y="0"/>
                </a:cubicBezTo>
                <a:cubicBezTo>
                  <a:pt x="115" y="0"/>
                  <a:pt x="115" y="0"/>
                  <a:pt x="115" y="0"/>
                </a:cubicBezTo>
                <a:cubicBezTo>
                  <a:pt x="119" y="0"/>
                  <a:pt x="123" y="2"/>
                  <a:pt x="125" y="6"/>
                </a:cubicBezTo>
                <a:cubicBezTo>
                  <a:pt x="127" y="9"/>
                  <a:pt x="127" y="13"/>
                  <a:pt x="124" y="17"/>
                </a:cubicBezTo>
                <a:cubicBezTo>
                  <a:pt x="92" y="67"/>
                  <a:pt x="92" y="67"/>
                  <a:pt x="92" y="67"/>
                </a:cubicBezTo>
                <a:cubicBezTo>
                  <a:pt x="89" y="70"/>
                  <a:pt x="89" y="75"/>
                  <a:pt x="92" y="79"/>
                </a:cubicBezTo>
                <a:cubicBezTo>
                  <a:pt x="98" y="89"/>
                  <a:pt x="113" y="112"/>
                  <a:pt x="124" y="129"/>
                </a:cubicBezTo>
                <a:close/>
              </a:path>
            </a:pathLst>
          </a:custGeom>
          <a:solidFill>
            <a:schemeClr val="tx1">
              <a:alpha val="15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38" name="Freeform 1301">
            <a:extLst>
              <a:ext uri="{FF2B5EF4-FFF2-40B4-BE49-F238E27FC236}">
                <a16:creationId xmlns="" xmlns:a16="http://schemas.microsoft.com/office/drawing/2014/main" id="{63AA7448-E52C-3044-9E5A-CC7CBA158C62}"/>
              </a:ext>
            </a:extLst>
          </p:cNvPr>
          <p:cNvSpPr/>
          <p:nvPr/>
        </p:nvSpPr>
        <p:spPr bwMode="auto">
          <a:xfrm>
            <a:off x="7603083" y="2907072"/>
            <a:ext cx="159730" cy="220717"/>
          </a:xfrm>
          <a:custGeom>
            <a:avLst/>
            <a:gdLst>
              <a:gd name="T0" fmla="*/ 55 w 55"/>
              <a:gd name="T1" fmla="*/ 0 h 76"/>
              <a:gd name="T2" fmla="*/ 0 w 55"/>
              <a:gd name="T3" fmla="*/ 76 h 76"/>
              <a:gd name="T4" fmla="*/ 0 w 55"/>
              <a:gd name="T5" fmla="*/ 37 h 76"/>
              <a:gd name="T6" fmla="*/ 39 w 55"/>
              <a:gd name="T7" fmla="*/ 14 h 76"/>
              <a:gd name="T8" fmla="*/ 55 w 55"/>
              <a:gd name="T9" fmla="*/ 0 h 76"/>
            </a:gdLst>
            <a:ahLst/>
            <a:cxnLst>
              <a:cxn ang="0">
                <a:pos x="T0" y="T1"/>
              </a:cxn>
              <a:cxn ang="0">
                <a:pos x="T2" y="T3"/>
              </a:cxn>
              <a:cxn ang="0">
                <a:pos x="T4" y="T5"/>
              </a:cxn>
              <a:cxn ang="0">
                <a:pos x="T6" y="T7"/>
              </a:cxn>
              <a:cxn ang="0">
                <a:pos x="T8" y="T9"/>
              </a:cxn>
            </a:cxnLst>
            <a:rect l="0" t="0" r="r" b="b"/>
            <a:pathLst>
              <a:path w="55" h="76">
                <a:moveTo>
                  <a:pt x="55" y="0"/>
                </a:moveTo>
                <a:cubicBezTo>
                  <a:pt x="0" y="76"/>
                  <a:pt x="0" y="76"/>
                  <a:pt x="0" y="76"/>
                </a:cubicBezTo>
                <a:cubicBezTo>
                  <a:pt x="0" y="37"/>
                  <a:pt x="0" y="37"/>
                  <a:pt x="0" y="37"/>
                </a:cubicBezTo>
                <a:cubicBezTo>
                  <a:pt x="39" y="14"/>
                  <a:pt x="39" y="14"/>
                  <a:pt x="39" y="14"/>
                </a:cubicBezTo>
                <a:cubicBezTo>
                  <a:pt x="45" y="11"/>
                  <a:pt x="51" y="6"/>
                  <a:pt x="55" y="0"/>
                </a:cubicBezTo>
                <a:close/>
              </a:path>
            </a:pathLst>
          </a:custGeom>
          <a:solidFill>
            <a:schemeClr val="tx1">
              <a:alpha val="30000"/>
            </a:scheme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1" name="Freeform 1244">
            <a:extLst>
              <a:ext uri="{FF2B5EF4-FFF2-40B4-BE49-F238E27FC236}">
                <a16:creationId xmlns="" xmlns:a16="http://schemas.microsoft.com/office/drawing/2014/main" id="{AE860464-09F7-194F-841C-604217D89162}"/>
              </a:ext>
            </a:extLst>
          </p:cNvPr>
          <p:cNvSpPr/>
          <p:nvPr/>
        </p:nvSpPr>
        <p:spPr bwMode="auto">
          <a:xfrm>
            <a:off x="1439889" y="3362439"/>
            <a:ext cx="548889" cy="174251"/>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rgbClr val="FFC000">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4" name="Freeform 1245">
            <a:extLst>
              <a:ext uri="{FF2B5EF4-FFF2-40B4-BE49-F238E27FC236}">
                <a16:creationId xmlns="" xmlns:a16="http://schemas.microsoft.com/office/drawing/2014/main" id="{A63A43FA-8440-F44E-8BE8-10CC9D22C039}"/>
              </a:ext>
            </a:extLst>
          </p:cNvPr>
          <p:cNvSpPr/>
          <p:nvPr/>
        </p:nvSpPr>
        <p:spPr bwMode="auto">
          <a:xfrm>
            <a:off x="1439889" y="3496031"/>
            <a:ext cx="548889" cy="174251"/>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rgbClr val="FFC000">
              <a:alpha val="3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5" name="Freeform 1246">
            <a:extLst>
              <a:ext uri="{FF2B5EF4-FFF2-40B4-BE49-F238E27FC236}">
                <a16:creationId xmlns="" xmlns:a16="http://schemas.microsoft.com/office/drawing/2014/main" id="{21ECC3B0-F607-4947-B03B-7D9F3BB8A724}"/>
              </a:ext>
            </a:extLst>
          </p:cNvPr>
          <p:cNvSpPr/>
          <p:nvPr/>
        </p:nvSpPr>
        <p:spPr bwMode="auto">
          <a:xfrm>
            <a:off x="1439889" y="3626719"/>
            <a:ext cx="548889" cy="174251"/>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rgbClr val="FFC000">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6" name="Freeform 1247">
            <a:extLst>
              <a:ext uri="{FF2B5EF4-FFF2-40B4-BE49-F238E27FC236}">
                <a16:creationId xmlns="" xmlns:a16="http://schemas.microsoft.com/office/drawing/2014/main" id="{3EF6ED7B-D69B-7C4F-B99C-B70693C16EB1}"/>
              </a:ext>
            </a:extLst>
          </p:cNvPr>
          <p:cNvSpPr/>
          <p:nvPr/>
        </p:nvSpPr>
        <p:spPr bwMode="auto">
          <a:xfrm>
            <a:off x="4120003" y="3362439"/>
            <a:ext cx="548889" cy="174251"/>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rgbClr val="7BCDE6">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7" name="Freeform 1248">
            <a:extLst>
              <a:ext uri="{FF2B5EF4-FFF2-40B4-BE49-F238E27FC236}">
                <a16:creationId xmlns="" xmlns:a16="http://schemas.microsoft.com/office/drawing/2014/main" id="{CC9381E7-4DD4-4848-9D30-B923BA7EBD85}"/>
              </a:ext>
            </a:extLst>
          </p:cNvPr>
          <p:cNvSpPr/>
          <p:nvPr/>
        </p:nvSpPr>
        <p:spPr bwMode="auto">
          <a:xfrm>
            <a:off x="4120003" y="3496031"/>
            <a:ext cx="548889" cy="174251"/>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rgbClr val="7BCDE6">
              <a:alpha val="3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8" name="Freeform 1249">
            <a:extLst>
              <a:ext uri="{FF2B5EF4-FFF2-40B4-BE49-F238E27FC236}">
                <a16:creationId xmlns="" xmlns:a16="http://schemas.microsoft.com/office/drawing/2014/main" id="{A34BDEE9-5915-9040-B175-D3FCDFEE7F05}"/>
              </a:ext>
            </a:extLst>
          </p:cNvPr>
          <p:cNvSpPr/>
          <p:nvPr/>
        </p:nvSpPr>
        <p:spPr bwMode="auto">
          <a:xfrm>
            <a:off x="4120003" y="3626719"/>
            <a:ext cx="548889" cy="174251"/>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rgbClr val="7BCDE6">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69" name="Freeform 1250">
            <a:extLst>
              <a:ext uri="{FF2B5EF4-FFF2-40B4-BE49-F238E27FC236}">
                <a16:creationId xmlns="" xmlns:a16="http://schemas.microsoft.com/office/drawing/2014/main" id="{206DA250-86BE-C743-8E98-904B3370793F}"/>
              </a:ext>
            </a:extLst>
          </p:cNvPr>
          <p:cNvSpPr/>
          <p:nvPr/>
        </p:nvSpPr>
        <p:spPr bwMode="auto">
          <a:xfrm>
            <a:off x="6938268" y="3362439"/>
            <a:ext cx="548889" cy="174251"/>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2"/>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rgbClr val="FFC000">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0" name="Freeform 1251">
            <a:extLst>
              <a:ext uri="{FF2B5EF4-FFF2-40B4-BE49-F238E27FC236}">
                <a16:creationId xmlns="" xmlns:a16="http://schemas.microsoft.com/office/drawing/2014/main" id="{A077B95D-9056-964A-B513-5821812CF803}"/>
              </a:ext>
            </a:extLst>
          </p:cNvPr>
          <p:cNvSpPr/>
          <p:nvPr/>
        </p:nvSpPr>
        <p:spPr bwMode="auto">
          <a:xfrm>
            <a:off x="6938268" y="3496031"/>
            <a:ext cx="548889" cy="174251"/>
          </a:xfrm>
          <a:custGeom>
            <a:avLst/>
            <a:gdLst>
              <a:gd name="T0" fmla="*/ 182 w 189"/>
              <a:gd name="T1" fmla="*/ 1 h 60"/>
              <a:gd name="T2" fmla="*/ 179 w 189"/>
              <a:gd name="T3" fmla="*/ 1 h 60"/>
              <a:gd name="T4" fmla="*/ 108 w 189"/>
              <a:gd name="T5" fmla="*/ 42 h 60"/>
              <a:gd name="T6" fmla="*/ 80 w 189"/>
              <a:gd name="T7" fmla="*/ 42 h 60"/>
              <a:gd name="T8" fmla="*/ 10 w 189"/>
              <a:gd name="T9" fmla="*/ 1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1"/>
                </a:cubicBezTo>
                <a:cubicBezTo>
                  <a:pt x="108" y="42"/>
                  <a:pt x="108" y="42"/>
                  <a:pt x="108" y="42"/>
                </a:cubicBezTo>
                <a:cubicBezTo>
                  <a:pt x="100" y="47"/>
                  <a:pt x="89" y="47"/>
                  <a:pt x="80" y="42"/>
                </a:cubicBezTo>
                <a:cubicBezTo>
                  <a:pt x="10" y="1"/>
                  <a:pt x="10" y="1"/>
                  <a:pt x="10" y="1"/>
                </a:cubicBezTo>
                <a:cubicBezTo>
                  <a:pt x="7" y="0"/>
                  <a:pt x="3" y="1"/>
                  <a:pt x="1" y="4"/>
                </a:cubicBezTo>
                <a:cubicBezTo>
                  <a:pt x="0" y="7"/>
                  <a:pt x="1" y="10"/>
                  <a:pt x="4" y="12"/>
                </a:cubicBezTo>
                <a:cubicBezTo>
                  <a:pt x="74" y="53"/>
                  <a:pt x="74" y="53"/>
                  <a:pt x="74" y="53"/>
                </a:cubicBezTo>
                <a:cubicBezTo>
                  <a:pt x="87" y="60"/>
                  <a:pt x="102" y="60"/>
                  <a:pt x="114" y="53"/>
                </a:cubicBezTo>
                <a:cubicBezTo>
                  <a:pt x="185" y="12"/>
                  <a:pt x="185" y="12"/>
                  <a:pt x="185" y="12"/>
                </a:cubicBezTo>
                <a:cubicBezTo>
                  <a:pt x="188" y="10"/>
                  <a:pt x="189" y="7"/>
                  <a:pt x="187" y="4"/>
                </a:cubicBezTo>
                <a:cubicBezTo>
                  <a:pt x="186" y="2"/>
                  <a:pt x="184" y="1"/>
                  <a:pt x="182" y="1"/>
                </a:cubicBezTo>
                <a:close/>
              </a:path>
            </a:pathLst>
          </a:custGeom>
          <a:solidFill>
            <a:srgbClr val="FFC000">
              <a:alpha val="3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1" name="Freeform 1252">
            <a:extLst>
              <a:ext uri="{FF2B5EF4-FFF2-40B4-BE49-F238E27FC236}">
                <a16:creationId xmlns="" xmlns:a16="http://schemas.microsoft.com/office/drawing/2014/main" id="{172115DD-4394-084F-A5D6-3F9177329F1D}"/>
              </a:ext>
            </a:extLst>
          </p:cNvPr>
          <p:cNvSpPr/>
          <p:nvPr/>
        </p:nvSpPr>
        <p:spPr bwMode="auto">
          <a:xfrm>
            <a:off x="6938268" y="3626719"/>
            <a:ext cx="548889" cy="174251"/>
          </a:xfrm>
          <a:custGeom>
            <a:avLst/>
            <a:gdLst>
              <a:gd name="T0" fmla="*/ 182 w 189"/>
              <a:gd name="T1" fmla="*/ 1 h 60"/>
              <a:gd name="T2" fmla="*/ 179 w 189"/>
              <a:gd name="T3" fmla="*/ 2 h 60"/>
              <a:gd name="T4" fmla="*/ 108 w 189"/>
              <a:gd name="T5" fmla="*/ 43 h 60"/>
              <a:gd name="T6" fmla="*/ 80 w 189"/>
              <a:gd name="T7" fmla="*/ 43 h 60"/>
              <a:gd name="T8" fmla="*/ 10 w 189"/>
              <a:gd name="T9" fmla="*/ 2 h 60"/>
              <a:gd name="T10" fmla="*/ 1 w 189"/>
              <a:gd name="T11" fmla="*/ 4 h 60"/>
              <a:gd name="T12" fmla="*/ 4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60">
                <a:moveTo>
                  <a:pt x="182" y="1"/>
                </a:moveTo>
                <a:cubicBezTo>
                  <a:pt x="181" y="1"/>
                  <a:pt x="180" y="1"/>
                  <a:pt x="179" y="2"/>
                </a:cubicBezTo>
                <a:cubicBezTo>
                  <a:pt x="108" y="43"/>
                  <a:pt x="108" y="43"/>
                  <a:pt x="108" y="43"/>
                </a:cubicBezTo>
                <a:cubicBezTo>
                  <a:pt x="100" y="48"/>
                  <a:pt x="89" y="48"/>
                  <a:pt x="80" y="43"/>
                </a:cubicBezTo>
                <a:cubicBezTo>
                  <a:pt x="10" y="2"/>
                  <a:pt x="10" y="2"/>
                  <a:pt x="10" y="2"/>
                </a:cubicBezTo>
                <a:cubicBezTo>
                  <a:pt x="7" y="0"/>
                  <a:pt x="3" y="1"/>
                  <a:pt x="1" y="4"/>
                </a:cubicBezTo>
                <a:cubicBezTo>
                  <a:pt x="0" y="7"/>
                  <a:pt x="1" y="11"/>
                  <a:pt x="4" y="12"/>
                </a:cubicBezTo>
                <a:cubicBezTo>
                  <a:pt x="74" y="53"/>
                  <a:pt x="74" y="53"/>
                  <a:pt x="74" y="53"/>
                </a:cubicBezTo>
                <a:cubicBezTo>
                  <a:pt x="87" y="60"/>
                  <a:pt x="102" y="60"/>
                  <a:pt x="114" y="53"/>
                </a:cubicBezTo>
                <a:cubicBezTo>
                  <a:pt x="185" y="12"/>
                  <a:pt x="185" y="12"/>
                  <a:pt x="185" y="12"/>
                </a:cubicBezTo>
                <a:cubicBezTo>
                  <a:pt x="188" y="11"/>
                  <a:pt x="189" y="7"/>
                  <a:pt x="187" y="4"/>
                </a:cubicBezTo>
                <a:cubicBezTo>
                  <a:pt x="186" y="2"/>
                  <a:pt x="184" y="1"/>
                  <a:pt x="182" y="1"/>
                </a:cubicBezTo>
                <a:close/>
              </a:path>
            </a:pathLst>
          </a:custGeom>
          <a:solidFill>
            <a:srgbClr val="FFC000">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5" name="Freeform 1260">
            <a:extLst>
              <a:ext uri="{FF2B5EF4-FFF2-40B4-BE49-F238E27FC236}">
                <a16:creationId xmlns="" xmlns:a16="http://schemas.microsoft.com/office/drawing/2014/main" id="{EBB24136-8DC1-1941-81FD-96C8092EDD48}"/>
              </a:ext>
            </a:extLst>
          </p:cNvPr>
          <p:cNvSpPr>
            <a:spLocks noEditPoints="1"/>
          </p:cNvSpPr>
          <p:nvPr/>
        </p:nvSpPr>
        <p:spPr bwMode="auto">
          <a:xfrm>
            <a:off x="1554603" y="2098574"/>
            <a:ext cx="319459" cy="464668"/>
          </a:xfrm>
          <a:custGeom>
            <a:avLst/>
            <a:gdLst>
              <a:gd name="T0" fmla="*/ 30 w 110"/>
              <a:gd name="T1" fmla="*/ 123 h 160"/>
              <a:gd name="T2" fmla="*/ 31 w 110"/>
              <a:gd name="T3" fmla="*/ 131 h 160"/>
              <a:gd name="T4" fmla="*/ 55 w 110"/>
              <a:gd name="T5" fmla="*/ 136 h 160"/>
              <a:gd name="T6" fmla="*/ 79 w 110"/>
              <a:gd name="T7" fmla="*/ 131 h 160"/>
              <a:gd name="T8" fmla="*/ 81 w 110"/>
              <a:gd name="T9" fmla="*/ 123 h 160"/>
              <a:gd name="T10" fmla="*/ 55 w 110"/>
              <a:gd name="T11" fmla="*/ 128 h 160"/>
              <a:gd name="T12" fmla="*/ 30 w 110"/>
              <a:gd name="T13" fmla="*/ 123 h 160"/>
              <a:gd name="T14" fmla="*/ 32 w 110"/>
              <a:gd name="T15" fmla="*/ 139 h 160"/>
              <a:gd name="T16" fmla="*/ 33 w 110"/>
              <a:gd name="T17" fmla="*/ 147 h 160"/>
              <a:gd name="T18" fmla="*/ 41 w 110"/>
              <a:gd name="T19" fmla="*/ 151 h 160"/>
              <a:gd name="T20" fmla="*/ 41 w 110"/>
              <a:gd name="T21" fmla="*/ 156 h 160"/>
              <a:gd name="T22" fmla="*/ 55 w 110"/>
              <a:gd name="T23" fmla="*/ 160 h 160"/>
              <a:gd name="T24" fmla="*/ 69 w 110"/>
              <a:gd name="T25" fmla="*/ 156 h 160"/>
              <a:gd name="T26" fmla="*/ 70 w 110"/>
              <a:gd name="T27" fmla="*/ 151 h 160"/>
              <a:gd name="T28" fmla="*/ 77 w 110"/>
              <a:gd name="T29" fmla="*/ 147 h 160"/>
              <a:gd name="T30" fmla="*/ 78 w 110"/>
              <a:gd name="T31" fmla="*/ 139 h 160"/>
              <a:gd name="T32" fmla="*/ 55 w 110"/>
              <a:gd name="T33" fmla="*/ 143 h 160"/>
              <a:gd name="T34" fmla="*/ 32 w 110"/>
              <a:gd name="T35" fmla="*/ 139 h 160"/>
              <a:gd name="T36" fmla="*/ 55 w 110"/>
              <a:gd name="T37" fmla="*/ 23 h 160"/>
              <a:gd name="T38" fmla="*/ 58 w 110"/>
              <a:gd name="T39" fmla="*/ 20 h 160"/>
              <a:gd name="T40" fmla="*/ 55 w 110"/>
              <a:gd name="T41" fmla="*/ 17 h 160"/>
              <a:gd name="T42" fmla="*/ 17 w 110"/>
              <a:gd name="T43" fmla="*/ 55 h 160"/>
              <a:gd name="T44" fmla="*/ 20 w 110"/>
              <a:gd name="T45" fmla="*/ 58 h 160"/>
              <a:gd name="T46" fmla="*/ 23 w 110"/>
              <a:gd name="T47" fmla="*/ 55 h 160"/>
              <a:gd name="T48" fmla="*/ 55 w 110"/>
              <a:gd name="T49" fmla="*/ 23 h 160"/>
              <a:gd name="T50" fmla="*/ 67 w 110"/>
              <a:gd name="T51" fmla="*/ 76 h 160"/>
              <a:gd name="T52" fmla="*/ 55 w 110"/>
              <a:gd name="T53" fmla="*/ 53 h 160"/>
              <a:gd name="T54" fmla="*/ 43 w 110"/>
              <a:gd name="T55" fmla="*/ 76 h 160"/>
              <a:gd name="T56" fmla="*/ 38 w 110"/>
              <a:gd name="T57" fmla="*/ 65 h 160"/>
              <a:gd name="T58" fmla="*/ 30 w 110"/>
              <a:gd name="T59" fmla="*/ 68 h 160"/>
              <a:gd name="T60" fmla="*/ 42 w 110"/>
              <a:gd name="T61" fmla="*/ 95 h 160"/>
              <a:gd name="T62" fmla="*/ 55 w 110"/>
              <a:gd name="T63" fmla="*/ 71 h 160"/>
              <a:gd name="T64" fmla="*/ 68 w 110"/>
              <a:gd name="T65" fmla="*/ 95 h 160"/>
              <a:gd name="T66" fmla="*/ 80 w 110"/>
              <a:gd name="T67" fmla="*/ 68 h 160"/>
              <a:gd name="T68" fmla="*/ 72 w 110"/>
              <a:gd name="T69" fmla="*/ 65 h 160"/>
              <a:gd name="T70" fmla="*/ 67 w 110"/>
              <a:gd name="T71" fmla="*/ 76 h 160"/>
              <a:gd name="T72" fmla="*/ 55 w 110"/>
              <a:gd name="T73" fmla="*/ 0 h 160"/>
              <a:gd name="T74" fmla="*/ 0 w 110"/>
              <a:gd name="T75" fmla="*/ 55 h 160"/>
              <a:gd name="T76" fmla="*/ 27 w 110"/>
              <a:gd name="T77" fmla="*/ 102 h 160"/>
              <a:gd name="T78" fmla="*/ 29 w 110"/>
              <a:gd name="T79" fmla="*/ 116 h 160"/>
              <a:gd name="T80" fmla="*/ 55 w 110"/>
              <a:gd name="T81" fmla="*/ 121 h 160"/>
              <a:gd name="T82" fmla="*/ 82 w 110"/>
              <a:gd name="T83" fmla="*/ 116 h 160"/>
              <a:gd name="T84" fmla="*/ 84 w 110"/>
              <a:gd name="T85" fmla="*/ 102 h 160"/>
              <a:gd name="T86" fmla="*/ 110 w 110"/>
              <a:gd name="T87" fmla="*/ 55 h 160"/>
              <a:gd name="T88" fmla="*/ 55 w 110"/>
              <a:gd name="T89" fmla="*/ 0 h 160"/>
              <a:gd name="T90" fmla="*/ 75 w 110"/>
              <a:gd name="T91" fmla="*/ 96 h 160"/>
              <a:gd name="T92" fmla="*/ 74 w 110"/>
              <a:gd name="T93" fmla="*/ 109 h 160"/>
              <a:gd name="T94" fmla="*/ 55 w 110"/>
              <a:gd name="T95" fmla="*/ 112 h 160"/>
              <a:gd name="T96" fmla="*/ 36 w 110"/>
              <a:gd name="T97" fmla="*/ 109 h 160"/>
              <a:gd name="T98" fmla="*/ 35 w 110"/>
              <a:gd name="T99" fmla="*/ 96 h 160"/>
              <a:gd name="T100" fmla="*/ 10 w 110"/>
              <a:gd name="T101" fmla="*/ 55 h 160"/>
              <a:gd name="T102" fmla="*/ 55 w 110"/>
              <a:gd name="T103" fmla="*/ 10 h 160"/>
              <a:gd name="T104" fmla="*/ 100 w 110"/>
              <a:gd name="T105" fmla="*/ 55 h 160"/>
              <a:gd name="T106" fmla="*/ 75 w 110"/>
              <a:gd name="T107"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160">
                <a:moveTo>
                  <a:pt x="30" y="123"/>
                </a:moveTo>
                <a:cubicBezTo>
                  <a:pt x="31" y="131"/>
                  <a:pt x="31" y="131"/>
                  <a:pt x="31" y="131"/>
                </a:cubicBezTo>
                <a:cubicBezTo>
                  <a:pt x="38" y="134"/>
                  <a:pt x="46" y="136"/>
                  <a:pt x="55" y="136"/>
                </a:cubicBezTo>
                <a:cubicBezTo>
                  <a:pt x="64" y="136"/>
                  <a:pt x="72" y="134"/>
                  <a:pt x="79" y="131"/>
                </a:cubicBezTo>
                <a:cubicBezTo>
                  <a:pt x="81" y="123"/>
                  <a:pt x="81" y="123"/>
                  <a:pt x="81" y="123"/>
                </a:cubicBezTo>
                <a:cubicBezTo>
                  <a:pt x="73" y="126"/>
                  <a:pt x="64" y="128"/>
                  <a:pt x="55" y="128"/>
                </a:cubicBezTo>
                <a:cubicBezTo>
                  <a:pt x="46" y="128"/>
                  <a:pt x="37" y="126"/>
                  <a:pt x="30" y="123"/>
                </a:cubicBezTo>
                <a:close/>
                <a:moveTo>
                  <a:pt x="32" y="139"/>
                </a:moveTo>
                <a:cubicBezTo>
                  <a:pt x="33" y="147"/>
                  <a:pt x="33" y="147"/>
                  <a:pt x="33" y="147"/>
                </a:cubicBezTo>
                <a:cubicBezTo>
                  <a:pt x="33" y="147"/>
                  <a:pt x="35" y="150"/>
                  <a:pt x="41" y="151"/>
                </a:cubicBezTo>
                <a:cubicBezTo>
                  <a:pt x="41" y="156"/>
                  <a:pt x="41" y="156"/>
                  <a:pt x="41" y="156"/>
                </a:cubicBezTo>
                <a:cubicBezTo>
                  <a:pt x="41" y="156"/>
                  <a:pt x="44" y="160"/>
                  <a:pt x="55" y="160"/>
                </a:cubicBezTo>
                <a:cubicBezTo>
                  <a:pt x="66" y="160"/>
                  <a:pt x="69" y="156"/>
                  <a:pt x="69" y="156"/>
                </a:cubicBezTo>
                <a:cubicBezTo>
                  <a:pt x="70" y="151"/>
                  <a:pt x="70" y="151"/>
                  <a:pt x="70" y="151"/>
                </a:cubicBezTo>
                <a:cubicBezTo>
                  <a:pt x="75" y="150"/>
                  <a:pt x="77" y="147"/>
                  <a:pt x="77" y="147"/>
                </a:cubicBezTo>
                <a:cubicBezTo>
                  <a:pt x="78" y="139"/>
                  <a:pt x="78" y="139"/>
                  <a:pt x="78" y="139"/>
                </a:cubicBezTo>
                <a:cubicBezTo>
                  <a:pt x="71" y="141"/>
                  <a:pt x="63" y="143"/>
                  <a:pt x="55" y="143"/>
                </a:cubicBezTo>
                <a:cubicBezTo>
                  <a:pt x="47" y="143"/>
                  <a:pt x="39" y="141"/>
                  <a:pt x="32" y="139"/>
                </a:cubicBezTo>
                <a:close/>
                <a:moveTo>
                  <a:pt x="55" y="23"/>
                </a:moveTo>
                <a:cubicBezTo>
                  <a:pt x="57" y="23"/>
                  <a:pt x="58" y="22"/>
                  <a:pt x="58" y="20"/>
                </a:cubicBezTo>
                <a:cubicBezTo>
                  <a:pt x="58" y="18"/>
                  <a:pt x="57" y="17"/>
                  <a:pt x="55" y="17"/>
                </a:cubicBezTo>
                <a:cubicBezTo>
                  <a:pt x="34" y="17"/>
                  <a:pt x="17" y="34"/>
                  <a:pt x="17" y="55"/>
                </a:cubicBezTo>
                <a:cubicBezTo>
                  <a:pt x="17" y="57"/>
                  <a:pt x="18" y="58"/>
                  <a:pt x="20" y="58"/>
                </a:cubicBezTo>
                <a:cubicBezTo>
                  <a:pt x="21" y="58"/>
                  <a:pt x="23" y="57"/>
                  <a:pt x="23" y="55"/>
                </a:cubicBezTo>
                <a:cubicBezTo>
                  <a:pt x="23" y="37"/>
                  <a:pt x="37" y="23"/>
                  <a:pt x="55" y="23"/>
                </a:cubicBezTo>
                <a:close/>
                <a:moveTo>
                  <a:pt x="67" y="76"/>
                </a:moveTo>
                <a:cubicBezTo>
                  <a:pt x="55" y="53"/>
                  <a:pt x="55" y="53"/>
                  <a:pt x="55" y="53"/>
                </a:cubicBezTo>
                <a:cubicBezTo>
                  <a:pt x="43" y="76"/>
                  <a:pt x="43" y="76"/>
                  <a:pt x="43" y="76"/>
                </a:cubicBezTo>
                <a:cubicBezTo>
                  <a:pt x="38" y="65"/>
                  <a:pt x="38" y="65"/>
                  <a:pt x="38" y="65"/>
                </a:cubicBezTo>
                <a:cubicBezTo>
                  <a:pt x="30" y="68"/>
                  <a:pt x="30" y="68"/>
                  <a:pt x="30" y="68"/>
                </a:cubicBezTo>
                <a:cubicBezTo>
                  <a:pt x="42" y="95"/>
                  <a:pt x="42" y="95"/>
                  <a:pt x="42" y="95"/>
                </a:cubicBezTo>
                <a:cubicBezTo>
                  <a:pt x="55" y="71"/>
                  <a:pt x="55" y="71"/>
                  <a:pt x="55" y="71"/>
                </a:cubicBezTo>
                <a:cubicBezTo>
                  <a:pt x="68" y="95"/>
                  <a:pt x="68" y="95"/>
                  <a:pt x="68" y="95"/>
                </a:cubicBezTo>
                <a:cubicBezTo>
                  <a:pt x="80" y="68"/>
                  <a:pt x="80" y="68"/>
                  <a:pt x="80" y="68"/>
                </a:cubicBezTo>
                <a:cubicBezTo>
                  <a:pt x="72" y="65"/>
                  <a:pt x="72" y="65"/>
                  <a:pt x="72" y="65"/>
                </a:cubicBezTo>
                <a:lnTo>
                  <a:pt x="67" y="76"/>
                </a:lnTo>
                <a:close/>
                <a:moveTo>
                  <a:pt x="55" y="0"/>
                </a:moveTo>
                <a:cubicBezTo>
                  <a:pt x="25" y="0"/>
                  <a:pt x="0" y="25"/>
                  <a:pt x="0" y="55"/>
                </a:cubicBezTo>
                <a:cubicBezTo>
                  <a:pt x="0" y="75"/>
                  <a:pt x="11" y="93"/>
                  <a:pt x="27" y="102"/>
                </a:cubicBezTo>
                <a:cubicBezTo>
                  <a:pt x="29" y="116"/>
                  <a:pt x="29" y="116"/>
                  <a:pt x="29" y="116"/>
                </a:cubicBezTo>
                <a:cubicBezTo>
                  <a:pt x="36" y="119"/>
                  <a:pt x="45" y="121"/>
                  <a:pt x="55" y="121"/>
                </a:cubicBezTo>
                <a:cubicBezTo>
                  <a:pt x="65" y="121"/>
                  <a:pt x="74" y="119"/>
                  <a:pt x="82" y="116"/>
                </a:cubicBezTo>
                <a:cubicBezTo>
                  <a:pt x="84" y="102"/>
                  <a:pt x="84" y="102"/>
                  <a:pt x="84" y="102"/>
                </a:cubicBezTo>
                <a:cubicBezTo>
                  <a:pt x="99" y="93"/>
                  <a:pt x="110" y="75"/>
                  <a:pt x="110" y="55"/>
                </a:cubicBezTo>
                <a:cubicBezTo>
                  <a:pt x="110" y="25"/>
                  <a:pt x="85" y="0"/>
                  <a:pt x="55" y="0"/>
                </a:cubicBezTo>
                <a:close/>
                <a:moveTo>
                  <a:pt x="75" y="96"/>
                </a:moveTo>
                <a:cubicBezTo>
                  <a:pt x="74" y="109"/>
                  <a:pt x="74" y="109"/>
                  <a:pt x="74" y="109"/>
                </a:cubicBezTo>
                <a:cubicBezTo>
                  <a:pt x="74" y="109"/>
                  <a:pt x="69" y="112"/>
                  <a:pt x="55" y="112"/>
                </a:cubicBezTo>
                <a:cubicBezTo>
                  <a:pt x="41" y="112"/>
                  <a:pt x="36" y="109"/>
                  <a:pt x="36" y="109"/>
                </a:cubicBezTo>
                <a:cubicBezTo>
                  <a:pt x="35" y="96"/>
                  <a:pt x="35" y="96"/>
                  <a:pt x="35" y="96"/>
                </a:cubicBezTo>
                <a:cubicBezTo>
                  <a:pt x="20" y="88"/>
                  <a:pt x="10" y="73"/>
                  <a:pt x="10" y="55"/>
                </a:cubicBezTo>
                <a:cubicBezTo>
                  <a:pt x="10" y="30"/>
                  <a:pt x="30" y="10"/>
                  <a:pt x="55" y="10"/>
                </a:cubicBezTo>
                <a:cubicBezTo>
                  <a:pt x="80" y="10"/>
                  <a:pt x="100" y="30"/>
                  <a:pt x="100" y="55"/>
                </a:cubicBezTo>
                <a:cubicBezTo>
                  <a:pt x="100" y="73"/>
                  <a:pt x="90" y="88"/>
                  <a:pt x="75" y="96"/>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6" name="TextBox 35">
            <a:extLst>
              <a:ext uri="{FF2B5EF4-FFF2-40B4-BE49-F238E27FC236}">
                <a16:creationId xmlns="" xmlns:a16="http://schemas.microsoft.com/office/drawing/2014/main" id="{AEDCF379-C30B-C543-A420-8724494A5C3D}"/>
              </a:ext>
            </a:extLst>
          </p:cNvPr>
          <p:cNvSpPr txBox="1"/>
          <p:nvPr/>
        </p:nvSpPr>
        <p:spPr>
          <a:xfrm>
            <a:off x="1081535" y="2651012"/>
            <a:ext cx="1265595" cy="246221"/>
          </a:xfrm>
          <a:prstGeom prst="rect">
            <a:avLst/>
          </a:prstGeom>
          <a:noFill/>
        </p:spPr>
        <p:txBody>
          <a:bodyPr wrap="square" lIns="0" tIns="0" rIns="0" bIns="0" rtlCol="0">
            <a:spAutoFit/>
          </a:bodyPr>
          <a:lstStyle/>
          <a:p>
            <a:pPr algn="ctr"/>
            <a:r>
              <a:rPr lang="zh-CN" altLang="en-US" sz="1600" b="1" dirty="0" smtClean="0">
                <a:solidFill>
                  <a:srgbClr val="FFFFFF"/>
                </a:solidFill>
                <a:latin typeface="Arial"/>
              </a:rPr>
              <a:t>理解过去</a:t>
            </a:r>
            <a:endParaRPr lang="en-US" sz="1600" b="1" dirty="0">
              <a:solidFill>
                <a:srgbClr val="FFFFFF"/>
              </a:solidFill>
              <a:latin typeface="Arial"/>
            </a:endParaRPr>
          </a:p>
        </p:txBody>
      </p:sp>
      <p:sp>
        <p:nvSpPr>
          <p:cNvPr id="77" name="Freeform 1261">
            <a:extLst>
              <a:ext uri="{FF2B5EF4-FFF2-40B4-BE49-F238E27FC236}">
                <a16:creationId xmlns="" xmlns:a16="http://schemas.microsoft.com/office/drawing/2014/main" id="{62142108-E519-5D48-B5C2-710E9852DD0D}"/>
              </a:ext>
            </a:extLst>
          </p:cNvPr>
          <p:cNvSpPr>
            <a:spLocks noEditPoints="1"/>
          </p:cNvSpPr>
          <p:nvPr/>
        </p:nvSpPr>
        <p:spPr bwMode="auto">
          <a:xfrm>
            <a:off x="4183895" y="2160921"/>
            <a:ext cx="421106" cy="360118"/>
          </a:xfrm>
          <a:custGeom>
            <a:avLst/>
            <a:gdLst>
              <a:gd name="T0" fmla="*/ 51 w 145"/>
              <a:gd name="T1" fmla="*/ 80 h 124"/>
              <a:gd name="T2" fmla="*/ 51 w 145"/>
              <a:gd name="T3" fmla="*/ 124 h 124"/>
              <a:gd name="T4" fmla="*/ 84 w 145"/>
              <a:gd name="T5" fmla="*/ 124 h 124"/>
              <a:gd name="T6" fmla="*/ 84 w 145"/>
              <a:gd name="T7" fmla="*/ 85 h 124"/>
              <a:gd name="T8" fmla="*/ 70 w 145"/>
              <a:gd name="T9" fmla="*/ 99 h 124"/>
              <a:gd name="T10" fmla="*/ 51 w 145"/>
              <a:gd name="T11" fmla="*/ 80 h 124"/>
              <a:gd name="T12" fmla="*/ 6 w 145"/>
              <a:gd name="T13" fmla="*/ 118 h 124"/>
              <a:gd name="T14" fmla="*/ 11 w 145"/>
              <a:gd name="T15" fmla="*/ 124 h 124"/>
              <a:gd name="T16" fmla="*/ 38 w 145"/>
              <a:gd name="T17" fmla="*/ 124 h 124"/>
              <a:gd name="T18" fmla="*/ 38 w 145"/>
              <a:gd name="T19" fmla="*/ 68 h 124"/>
              <a:gd name="T20" fmla="*/ 6 w 145"/>
              <a:gd name="T21" fmla="*/ 100 h 124"/>
              <a:gd name="T22" fmla="*/ 6 w 145"/>
              <a:gd name="T23" fmla="*/ 118 h 124"/>
              <a:gd name="T24" fmla="*/ 97 w 145"/>
              <a:gd name="T25" fmla="*/ 72 h 124"/>
              <a:gd name="T26" fmla="*/ 97 w 145"/>
              <a:gd name="T27" fmla="*/ 124 h 124"/>
              <a:gd name="T28" fmla="*/ 124 w 145"/>
              <a:gd name="T29" fmla="*/ 124 h 124"/>
              <a:gd name="T30" fmla="*/ 129 w 145"/>
              <a:gd name="T31" fmla="*/ 118 h 124"/>
              <a:gd name="T32" fmla="*/ 129 w 145"/>
              <a:gd name="T33" fmla="*/ 68 h 124"/>
              <a:gd name="T34" fmla="*/ 129 w 145"/>
              <a:gd name="T35" fmla="*/ 40 h 124"/>
              <a:gd name="T36" fmla="*/ 101 w 145"/>
              <a:gd name="T37" fmla="*/ 68 h 124"/>
              <a:gd name="T38" fmla="*/ 97 w 145"/>
              <a:gd name="T39" fmla="*/ 72 h 124"/>
              <a:gd name="T40" fmla="*/ 116 w 145"/>
              <a:gd name="T41" fmla="*/ 3 h 124"/>
              <a:gd name="T42" fmla="*/ 111 w 145"/>
              <a:gd name="T43" fmla="*/ 9 h 124"/>
              <a:gd name="T44" fmla="*/ 117 w 145"/>
              <a:gd name="T45" fmla="*/ 14 h 124"/>
              <a:gd name="T46" fmla="*/ 123 w 145"/>
              <a:gd name="T47" fmla="*/ 14 h 124"/>
              <a:gd name="T48" fmla="*/ 70 w 145"/>
              <a:gd name="T49" fmla="*/ 67 h 124"/>
              <a:gd name="T50" fmla="*/ 38 w 145"/>
              <a:gd name="T51" fmla="*/ 36 h 124"/>
              <a:gd name="T52" fmla="*/ 2 w 145"/>
              <a:gd name="T53" fmla="*/ 73 h 124"/>
              <a:gd name="T54" fmla="*/ 2 w 145"/>
              <a:gd name="T55" fmla="*/ 81 h 124"/>
              <a:gd name="T56" fmla="*/ 10 w 145"/>
              <a:gd name="T57" fmla="*/ 81 h 124"/>
              <a:gd name="T58" fmla="*/ 38 w 145"/>
              <a:gd name="T59" fmla="*/ 52 h 124"/>
              <a:gd name="T60" fmla="*/ 70 w 145"/>
              <a:gd name="T61" fmla="*/ 84 h 124"/>
              <a:gd name="T62" fmla="*/ 132 w 145"/>
              <a:gd name="T63" fmla="*/ 22 h 124"/>
              <a:gd name="T64" fmla="*/ 131 w 145"/>
              <a:gd name="T65" fmla="*/ 28 h 124"/>
              <a:gd name="T66" fmla="*/ 136 w 145"/>
              <a:gd name="T67" fmla="*/ 35 h 124"/>
              <a:gd name="T68" fmla="*/ 137 w 145"/>
              <a:gd name="T69" fmla="*/ 35 h 124"/>
              <a:gd name="T70" fmla="*/ 143 w 145"/>
              <a:gd name="T71" fmla="*/ 29 h 124"/>
              <a:gd name="T72" fmla="*/ 145 w 145"/>
              <a:gd name="T73" fmla="*/ 0 h 124"/>
              <a:gd name="T74" fmla="*/ 116 w 145"/>
              <a:gd name="T75" fmla="*/ 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24">
                <a:moveTo>
                  <a:pt x="51" y="80"/>
                </a:moveTo>
                <a:cubicBezTo>
                  <a:pt x="51" y="124"/>
                  <a:pt x="51" y="124"/>
                  <a:pt x="51" y="124"/>
                </a:cubicBezTo>
                <a:cubicBezTo>
                  <a:pt x="84" y="124"/>
                  <a:pt x="84" y="124"/>
                  <a:pt x="84" y="124"/>
                </a:cubicBezTo>
                <a:cubicBezTo>
                  <a:pt x="84" y="85"/>
                  <a:pt x="84" y="85"/>
                  <a:pt x="84" y="85"/>
                </a:cubicBezTo>
                <a:cubicBezTo>
                  <a:pt x="70" y="99"/>
                  <a:pt x="70" y="99"/>
                  <a:pt x="70" y="99"/>
                </a:cubicBezTo>
                <a:lnTo>
                  <a:pt x="51" y="80"/>
                </a:lnTo>
                <a:close/>
                <a:moveTo>
                  <a:pt x="6" y="118"/>
                </a:moveTo>
                <a:cubicBezTo>
                  <a:pt x="6" y="121"/>
                  <a:pt x="8" y="124"/>
                  <a:pt x="11" y="124"/>
                </a:cubicBezTo>
                <a:cubicBezTo>
                  <a:pt x="38" y="124"/>
                  <a:pt x="38" y="124"/>
                  <a:pt x="38" y="124"/>
                </a:cubicBezTo>
                <a:cubicBezTo>
                  <a:pt x="38" y="68"/>
                  <a:pt x="38" y="68"/>
                  <a:pt x="38" y="68"/>
                </a:cubicBezTo>
                <a:cubicBezTo>
                  <a:pt x="6" y="100"/>
                  <a:pt x="6" y="100"/>
                  <a:pt x="6" y="100"/>
                </a:cubicBezTo>
                <a:lnTo>
                  <a:pt x="6" y="118"/>
                </a:lnTo>
                <a:close/>
                <a:moveTo>
                  <a:pt x="97" y="72"/>
                </a:moveTo>
                <a:cubicBezTo>
                  <a:pt x="97" y="124"/>
                  <a:pt x="97" y="124"/>
                  <a:pt x="97" y="124"/>
                </a:cubicBezTo>
                <a:cubicBezTo>
                  <a:pt x="124" y="124"/>
                  <a:pt x="124" y="124"/>
                  <a:pt x="124" y="124"/>
                </a:cubicBezTo>
                <a:cubicBezTo>
                  <a:pt x="127" y="124"/>
                  <a:pt x="129" y="121"/>
                  <a:pt x="129" y="118"/>
                </a:cubicBezTo>
                <a:cubicBezTo>
                  <a:pt x="129" y="68"/>
                  <a:pt x="129" y="68"/>
                  <a:pt x="129" y="68"/>
                </a:cubicBezTo>
                <a:cubicBezTo>
                  <a:pt x="129" y="40"/>
                  <a:pt x="129" y="40"/>
                  <a:pt x="129" y="40"/>
                </a:cubicBezTo>
                <a:cubicBezTo>
                  <a:pt x="101" y="68"/>
                  <a:pt x="101" y="68"/>
                  <a:pt x="101" y="68"/>
                </a:cubicBezTo>
                <a:lnTo>
                  <a:pt x="97" y="72"/>
                </a:lnTo>
                <a:close/>
                <a:moveTo>
                  <a:pt x="116" y="3"/>
                </a:moveTo>
                <a:cubicBezTo>
                  <a:pt x="113" y="3"/>
                  <a:pt x="111" y="6"/>
                  <a:pt x="111" y="9"/>
                </a:cubicBezTo>
                <a:cubicBezTo>
                  <a:pt x="111" y="12"/>
                  <a:pt x="114" y="15"/>
                  <a:pt x="117" y="14"/>
                </a:cubicBezTo>
                <a:cubicBezTo>
                  <a:pt x="123" y="14"/>
                  <a:pt x="123" y="14"/>
                  <a:pt x="123" y="14"/>
                </a:cubicBezTo>
                <a:cubicBezTo>
                  <a:pt x="70" y="67"/>
                  <a:pt x="70" y="67"/>
                  <a:pt x="70" y="67"/>
                </a:cubicBezTo>
                <a:cubicBezTo>
                  <a:pt x="38" y="36"/>
                  <a:pt x="38" y="36"/>
                  <a:pt x="38" y="36"/>
                </a:cubicBezTo>
                <a:cubicBezTo>
                  <a:pt x="2" y="73"/>
                  <a:pt x="2" y="73"/>
                  <a:pt x="2" y="73"/>
                </a:cubicBezTo>
                <a:cubicBezTo>
                  <a:pt x="0" y="75"/>
                  <a:pt x="0" y="79"/>
                  <a:pt x="2" y="81"/>
                </a:cubicBezTo>
                <a:cubicBezTo>
                  <a:pt x="4" y="83"/>
                  <a:pt x="8" y="83"/>
                  <a:pt x="10" y="81"/>
                </a:cubicBezTo>
                <a:cubicBezTo>
                  <a:pt x="38" y="52"/>
                  <a:pt x="38" y="52"/>
                  <a:pt x="38" y="52"/>
                </a:cubicBezTo>
                <a:cubicBezTo>
                  <a:pt x="70" y="84"/>
                  <a:pt x="70" y="84"/>
                  <a:pt x="70" y="84"/>
                </a:cubicBezTo>
                <a:cubicBezTo>
                  <a:pt x="132" y="22"/>
                  <a:pt x="132" y="22"/>
                  <a:pt x="132" y="22"/>
                </a:cubicBezTo>
                <a:cubicBezTo>
                  <a:pt x="131" y="28"/>
                  <a:pt x="131" y="28"/>
                  <a:pt x="131" y="28"/>
                </a:cubicBezTo>
                <a:cubicBezTo>
                  <a:pt x="131" y="31"/>
                  <a:pt x="133" y="34"/>
                  <a:pt x="136" y="35"/>
                </a:cubicBezTo>
                <a:cubicBezTo>
                  <a:pt x="137" y="35"/>
                  <a:pt x="137" y="35"/>
                  <a:pt x="137" y="35"/>
                </a:cubicBezTo>
                <a:cubicBezTo>
                  <a:pt x="140" y="35"/>
                  <a:pt x="142" y="32"/>
                  <a:pt x="143" y="29"/>
                </a:cubicBezTo>
                <a:cubicBezTo>
                  <a:pt x="145" y="0"/>
                  <a:pt x="145" y="0"/>
                  <a:pt x="145" y="0"/>
                </a:cubicBezTo>
                <a:lnTo>
                  <a:pt x="116" y="3"/>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8" name="TextBox 37">
            <a:extLst>
              <a:ext uri="{FF2B5EF4-FFF2-40B4-BE49-F238E27FC236}">
                <a16:creationId xmlns="" xmlns:a16="http://schemas.microsoft.com/office/drawing/2014/main" id="{7FED9332-9063-2D4C-8699-E8BB4463A463}"/>
              </a:ext>
            </a:extLst>
          </p:cNvPr>
          <p:cNvSpPr txBox="1"/>
          <p:nvPr/>
        </p:nvSpPr>
        <p:spPr>
          <a:xfrm>
            <a:off x="3761648" y="2662301"/>
            <a:ext cx="1265595" cy="246221"/>
          </a:xfrm>
          <a:prstGeom prst="rect">
            <a:avLst/>
          </a:prstGeom>
          <a:noFill/>
        </p:spPr>
        <p:txBody>
          <a:bodyPr wrap="square" lIns="0" tIns="0" rIns="0" bIns="0" rtlCol="0">
            <a:spAutoFit/>
          </a:bodyPr>
          <a:lstStyle/>
          <a:p>
            <a:pPr algn="ctr"/>
            <a:r>
              <a:rPr lang="zh-CN" altLang="en-US" sz="1600" b="1" dirty="0" smtClean="0">
                <a:solidFill>
                  <a:srgbClr val="FFFFFF"/>
                </a:solidFill>
              </a:rPr>
              <a:t>优化现在</a:t>
            </a:r>
            <a:endParaRPr lang="en-US" altLang="zh-CN" sz="1600" b="1" dirty="0">
              <a:solidFill>
                <a:srgbClr val="FFFFFF"/>
              </a:solidFill>
            </a:endParaRPr>
          </a:p>
        </p:txBody>
      </p:sp>
      <p:sp>
        <p:nvSpPr>
          <p:cNvPr id="79" name="Freeform 1262">
            <a:extLst>
              <a:ext uri="{FF2B5EF4-FFF2-40B4-BE49-F238E27FC236}">
                <a16:creationId xmlns="" xmlns:a16="http://schemas.microsoft.com/office/drawing/2014/main" id="{0EB4CBD7-C022-BF43-8851-A1094756FCBA}"/>
              </a:ext>
            </a:extLst>
          </p:cNvPr>
          <p:cNvSpPr>
            <a:spLocks noEditPoints="1"/>
          </p:cNvSpPr>
          <p:nvPr/>
        </p:nvSpPr>
        <p:spPr bwMode="auto">
          <a:xfrm>
            <a:off x="7048627" y="2128975"/>
            <a:ext cx="328172" cy="412393"/>
          </a:xfrm>
          <a:custGeom>
            <a:avLst/>
            <a:gdLst>
              <a:gd name="T0" fmla="*/ 164 w 226"/>
              <a:gd name="T1" fmla="*/ 48 h 284"/>
              <a:gd name="T2" fmla="*/ 40 w 226"/>
              <a:gd name="T3" fmla="*/ 48 h 284"/>
              <a:gd name="T4" fmla="*/ 40 w 226"/>
              <a:gd name="T5" fmla="*/ 64 h 284"/>
              <a:gd name="T6" fmla="*/ 164 w 226"/>
              <a:gd name="T7" fmla="*/ 64 h 284"/>
              <a:gd name="T8" fmla="*/ 164 w 226"/>
              <a:gd name="T9" fmla="*/ 48 h 284"/>
              <a:gd name="T10" fmla="*/ 164 w 226"/>
              <a:gd name="T11" fmla="*/ 116 h 284"/>
              <a:gd name="T12" fmla="*/ 40 w 226"/>
              <a:gd name="T13" fmla="*/ 116 h 284"/>
              <a:gd name="T14" fmla="*/ 40 w 226"/>
              <a:gd name="T15" fmla="*/ 134 h 284"/>
              <a:gd name="T16" fmla="*/ 164 w 226"/>
              <a:gd name="T17" fmla="*/ 134 h 284"/>
              <a:gd name="T18" fmla="*/ 164 w 226"/>
              <a:gd name="T19" fmla="*/ 116 h 284"/>
              <a:gd name="T20" fmla="*/ 164 w 226"/>
              <a:gd name="T21" fmla="*/ 82 h 284"/>
              <a:gd name="T22" fmla="*/ 40 w 226"/>
              <a:gd name="T23" fmla="*/ 82 h 284"/>
              <a:gd name="T24" fmla="*/ 40 w 226"/>
              <a:gd name="T25" fmla="*/ 100 h 284"/>
              <a:gd name="T26" fmla="*/ 164 w 226"/>
              <a:gd name="T27" fmla="*/ 100 h 284"/>
              <a:gd name="T28" fmla="*/ 164 w 226"/>
              <a:gd name="T29" fmla="*/ 82 h 284"/>
              <a:gd name="T30" fmla="*/ 202 w 226"/>
              <a:gd name="T31" fmla="*/ 26 h 284"/>
              <a:gd name="T32" fmla="*/ 202 w 226"/>
              <a:gd name="T33" fmla="*/ 0 h 284"/>
              <a:gd name="T34" fmla="*/ 0 w 226"/>
              <a:gd name="T35" fmla="*/ 0 h 284"/>
              <a:gd name="T36" fmla="*/ 0 w 226"/>
              <a:gd name="T37" fmla="*/ 260 h 284"/>
              <a:gd name="T38" fmla="*/ 26 w 226"/>
              <a:gd name="T39" fmla="*/ 260 h 284"/>
              <a:gd name="T40" fmla="*/ 26 w 226"/>
              <a:gd name="T41" fmla="*/ 284 h 284"/>
              <a:gd name="T42" fmla="*/ 226 w 226"/>
              <a:gd name="T43" fmla="*/ 284 h 284"/>
              <a:gd name="T44" fmla="*/ 226 w 226"/>
              <a:gd name="T45" fmla="*/ 26 h 284"/>
              <a:gd name="T46" fmla="*/ 202 w 226"/>
              <a:gd name="T47" fmla="*/ 26 h 284"/>
              <a:gd name="T48" fmla="*/ 14 w 226"/>
              <a:gd name="T49" fmla="*/ 246 h 284"/>
              <a:gd name="T50" fmla="*/ 14 w 226"/>
              <a:gd name="T51" fmla="*/ 14 h 284"/>
              <a:gd name="T52" fmla="*/ 188 w 226"/>
              <a:gd name="T53" fmla="*/ 14 h 284"/>
              <a:gd name="T54" fmla="*/ 188 w 226"/>
              <a:gd name="T55" fmla="*/ 186 h 284"/>
              <a:gd name="T56" fmla="*/ 128 w 226"/>
              <a:gd name="T57" fmla="*/ 186 h 284"/>
              <a:gd name="T58" fmla="*/ 128 w 226"/>
              <a:gd name="T59" fmla="*/ 246 h 284"/>
              <a:gd name="T60" fmla="*/ 14 w 226"/>
              <a:gd name="T61" fmla="*/ 246 h 284"/>
              <a:gd name="T62" fmla="*/ 212 w 226"/>
              <a:gd name="T63" fmla="*/ 270 h 284"/>
              <a:gd name="T64" fmla="*/ 40 w 226"/>
              <a:gd name="T65" fmla="*/ 270 h 284"/>
              <a:gd name="T66" fmla="*/ 40 w 226"/>
              <a:gd name="T67" fmla="*/ 260 h 284"/>
              <a:gd name="T68" fmla="*/ 136 w 226"/>
              <a:gd name="T69" fmla="*/ 260 h 284"/>
              <a:gd name="T70" fmla="*/ 202 w 226"/>
              <a:gd name="T71" fmla="*/ 194 h 284"/>
              <a:gd name="T72" fmla="*/ 202 w 226"/>
              <a:gd name="T73" fmla="*/ 40 h 284"/>
              <a:gd name="T74" fmla="*/ 212 w 226"/>
              <a:gd name="T75" fmla="*/ 40 h 284"/>
              <a:gd name="T76" fmla="*/ 212 w 226"/>
              <a:gd name="T77" fmla="*/ 270 h 284"/>
              <a:gd name="T78" fmla="*/ 40 w 226"/>
              <a:gd name="T79" fmla="*/ 170 h 284"/>
              <a:gd name="T80" fmla="*/ 102 w 226"/>
              <a:gd name="T81" fmla="*/ 170 h 284"/>
              <a:gd name="T82" fmla="*/ 102 w 226"/>
              <a:gd name="T83" fmla="*/ 152 h 284"/>
              <a:gd name="T84" fmla="*/ 40 w 226"/>
              <a:gd name="T85" fmla="*/ 152 h 284"/>
              <a:gd name="T86" fmla="*/ 40 w 226"/>
              <a:gd name="T87" fmla="*/ 17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284">
                <a:moveTo>
                  <a:pt x="164" y="48"/>
                </a:moveTo>
                <a:lnTo>
                  <a:pt x="40" y="48"/>
                </a:lnTo>
                <a:lnTo>
                  <a:pt x="40" y="64"/>
                </a:lnTo>
                <a:lnTo>
                  <a:pt x="164" y="64"/>
                </a:lnTo>
                <a:lnTo>
                  <a:pt x="164" y="48"/>
                </a:lnTo>
                <a:close/>
                <a:moveTo>
                  <a:pt x="164" y="116"/>
                </a:moveTo>
                <a:lnTo>
                  <a:pt x="40" y="116"/>
                </a:lnTo>
                <a:lnTo>
                  <a:pt x="40" y="134"/>
                </a:lnTo>
                <a:lnTo>
                  <a:pt x="164" y="134"/>
                </a:lnTo>
                <a:lnTo>
                  <a:pt x="164" y="116"/>
                </a:lnTo>
                <a:close/>
                <a:moveTo>
                  <a:pt x="164" y="82"/>
                </a:moveTo>
                <a:lnTo>
                  <a:pt x="40" y="82"/>
                </a:lnTo>
                <a:lnTo>
                  <a:pt x="40" y="100"/>
                </a:lnTo>
                <a:lnTo>
                  <a:pt x="164" y="100"/>
                </a:lnTo>
                <a:lnTo>
                  <a:pt x="164" y="82"/>
                </a:lnTo>
                <a:close/>
                <a:moveTo>
                  <a:pt x="202" y="26"/>
                </a:moveTo>
                <a:lnTo>
                  <a:pt x="202" y="0"/>
                </a:lnTo>
                <a:lnTo>
                  <a:pt x="0" y="0"/>
                </a:lnTo>
                <a:lnTo>
                  <a:pt x="0" y="260"/>
                </a:lnTo>
                <a:lnTo>
                  <a:pt x="26" y="260"/>
                </a:lnTo>
                <a:lnTo>
                  <a:pt x="26" y="284"/>
                </a:lnTo>
                <a:lnTo>
                  <a:pt x="226" y="284"/>
                </a:lnTo>
                <a:lnTo>
                  <a:pt x="226" y="26"/>
                </a:lnTo>
                <a:lnTo>
                  <a:pt x="202" y="26"/>
                </a:lnTo>
                <a:close/>
                <a:moveTo>
                  <a:pt x="14" y="246"/>
                </a:moveTo>
                <a:lnTo>
                  <a:pt x="14" y="14"/>
                </a:lnTo>
                <a:lnTo>
                  <a:pt x="188" y="14"/>
                </a:lnTo>
                <a:lnTo>
                  <a:pt x="188" y="186"/>
                </a:lnTo>
                <a:lnTo>
                  <a:pt x="128" y="186"/>
                </a:lnTo>
                <a:lnTo>
                  <a:pt x="128" y="246"/>
                </a:lnTo>
                <a:lnTo>
                  <a:pt x="14" y="246"/>
                </a:lnTo>
                <a:close/>
                <a:moveTo>
                  <a:pt x="212" y="270"/>
                </a:moveTo>
                <a:lnTo>
                  <a:pt x="40" y="270"/>
                </a:lnTo>
                <a:lnTo>
                  <a:pt x="40" y="260"/>
                </a:lnTo>
                <a:lnTo>
                  <a:pt x="136" y="260"/>
                </a:lnTo>
                <a:lnTo>
                  <a:pt x="202" y="194"/>
                </a:lnTo>
                <a:lnTo>
                  <a:pt x="202" y="40"/>
                </a:lnTo>
                <a:lnTo>
                  <a:pt x="212" y="40"/>
                </a:lnTo>
                <a:lnTo>
                  <a:pt x="212" y="270"/>
                </a:lnTo>
                <a:close/>
                <a:moveTo>
                  <a:pt x="40" y="170"/>
                </a:moveTo>
                <a:lnTo>
                  <a:pt x="102" y="170"/>
                </a:lnTo>
                <a:lnTo>
                  <a:pt x="102" y="152"/>
                </a:lnTo>
                <a:lnTo>
                  <a:pt x="40" y="152"/>
                </a:lnTo>
                <a:lnTo>
                  <a:pt x="40" y="17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80" name="TextBox 39">
            <a:extLst>
              <a:ext uri="{FF2B5EF4-FFF2-40B4-BE49-F238E27FC236}">
                <a16:creationId xmlns="" xmlns:a16="http://schemas.microsoft.com/office/drawing/2014/main" id="{34636FC0-3A1A-5B4B-B7CD-1D85C85B886A}"/>
              </a:ext>
            </a:extLst>
          </p:cNvPr>
          <p:cNvSpPr txBox="1"/>
          <p:nvPr/>
        </p:nvSpPr>
        <p:spPr>
          <a:xfrm>
            <a:off x="6579915" y="2662301"/>
            <a:ext cx="1265595" cy="246221"/>
          </a:xfrm>
          <a:prstGeom prst="rect">
            <a:avLst/>
          </a:prstGeom>
          <a:noFill/>
        </p:spPr>
        <p:txBody>
          <a:bodyPr wrap="square" lIns="0" tIns="0" rIns="0" bIns="0" rtlCol="0">
            <a:spAutoFit/>
          </a:bodyPr>
          <a:lstStyle/>
          <a:p>
            <a:pPr algn="ctr"/>
            <a:r>
              <a:rPr lang="zh-CN" altLang="en-US" sz="1600" b="1" dirty="0" smtClean="0">
                <a:solidFill>
                  <a:srgbClr val="FFFFFF"/>
                </a:solidFill>
              </a:rPr>
              <a:t>开拓未来</a:t>
            </a:r>
            <a:endParaRPr lang="en-US" altLang="zh-CN" sz="1600" b="1" dirty="0">
              <a:solidFill>
                <a:srgbClr val="FFFFFF"/>
              </a:solidFill>
            </a:endParaRPr>
          </a:p>
        </p:txBody>
      </p:sp>
      <p:sp>
        <p:nvSpPr>
          <p:cNvPr id="84" name="TextBox 19">
            <a:extLst>
              <a:ext uri="{FF2B5EF4-FFF2-40B4-BE49-F238E27FC236}">
                <a16:creationId xmlns="" xmlns:a16="http://schemas.microsoft.com/office/drawing/2014/main" id="{E56836D3-D8BF-7046-BAD8-BC23DE8F2F45}"/>
              </a:ext>
            </a:extLst>
          </p:cNvPr>
          <p:cNvSpPr txBox="1"/>
          <p:nvPr/>
        </p:nvSpPr>
        <p:spPr>
          <a:xfrm>
            <a:off x="1041006" y="3942427"/>
            <a:ext cx="1430592" cy="307777"/>
          </a:xfrm>
          <a:prstGeom prst="rect">
            <a:avLst/>
          </a:prstGeom>
          <a:noFill/>
        </p:spPr>
        <p:txBody>
          <a:bodyPr wrap="square" lIns="0" tIns="0" rIns="0" bIns="0" rtlCol="0">
            <a:spAutoFit/>
          </a:bodyPr>
          <a:lstStyle/>
          <a:p>
            <a:pPr algn="ct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我们了解业务系统的过去，所以清楚业务系统的痛楚</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87" name="TextBox 19">
            <a:extLst>
              <a:ext uri="{FF2B5EF4-FFF2-40B4-BE49-F238E27FC236}">
                <a16:creationId xmlns="" xmlns:a16="http://schemas.microsoft.com/office/drawing/2014/main" id="{51E2F108-C9C4-C04A-9AFE-5606403DEE56}"/>
              </a:ext>
            </a:extLst>
          </p:cNvPr>
          <p:cNvSpPr txBox="1"/>
          <p:nvPr/>
        </p:nvSpPr>
        <p:spPr>
          <a:xfrm>
            <a:off x="3699018" y="3942426"/>
            <a:ext cx="1430592" cy="461665"/>
          </a:xfrm>
          <a:prstGeom prst="rect">
            <a:avLst/>
          </a:prstGeom>
          <a:noFill/>
        </p:spPr>
        <p:txBody>
          <a:bodyPr wrap="square" lIns="0" tIns="0" rIns="0" bIns="0" rtlCol="0">
            <a:spAutoFit/>
          </a:bodyPr>
          <a:lstStyle/>
          <a:p>
            <a:pPr algn="ct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我们可以从</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现有的业务系统中</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发掘可以</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用计算机视觉优化的功能</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点；</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90" name="TextBox 19">
            <a:extLst>
              <a:ext uri="{FF2B5EF4-FFF2-40B4-BE49-F238E27FC236}">
                <a16:creationId xmlns="" xmlns:a16="http://schemas.microsoft.com/office/drawing/2014/main" id="{21AF4910-BC54-6E42-82F1-B2D1DEE0915C}"/>
              </a:ext>
            </a:extLst>
          </p:cNvPr>
          <p:cNvSpPr txBox="1"/>
          <p:nvPr/>
        </p:nvSpPr>
        <p:spPr>
          <a:xfrm>
            <a:off x="6510001" y="3942427"/>
            <a:ext cx="1430592" cy="615553"/>
          </a:xfrm>
          <a:prstGeom prst="rect">
            <a:avLst/>
          </a:prstGeom>
          <a:noFill/>
        </p:spPr>
        <p:txBody>
          <a:bodyPr wrap="square" lIns="0" tIns="0" rIns="0" bIns="0" rtlCol="0">
            <a:spAutoFit/>
          </a:bodyPr>
          <a:lstStyle/>
          <a:p>
            <a:pPr algn="ct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我们还能开拓</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出用计算机视觉可以解决的新场景、新流程从而优化现有的业务系统及</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产品；</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39" name="TextBox 19">
            <a:extLst>
              <a:ext uri="{FF2B5EF4-FFF2-40B4-BE49-F238E27FC236}">
                <a16:creationId xmlns="" xmlns:a16="http://schemas.microsoft.com/office/drawing/2014/main" id="{E434642B-F5E4-A143-9CBA-8FFECEEE9FEC}"/>
              </a:ext>
            </a:extLst>
          </p:cNvPr>
          <p:cNvSpPr txBox="1"/>
          <p:nvPr/>
        </p:nvSpPr>
        <p:spPr>
          <a:xfrm>
            <a:off x="957070" y="1272151"/>
            <a:ext cx="7014843" cy="461665"/>
          </a:xfrm>
          <a:prstGeom prst="rect">
            <a:avLst/>
          </a:prstGeom>
          <a:noFill/>
        </p:spPr>
        <p:txBody>
          <a:bodyPr wrap="square" lIns="0" tIns="0" rIns="0" bIns="0" rtlCol="0">
            <a:spAutoFit/>
          </a:bodyPr>
          <a:lstStyle/>
          <a:p>
            <a:pPr>
              <a:lnSpc>
                <a:spcPct val="150000"/>
              </a:lnSpc>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中保车服为多家保险公司共同融资创建的专注于为保险行业服务的科技公司，</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我们天生就是做保险的科技公司，而且我们长期为各家保险公司业务的服务，所以我们更懂保险行业的业务流程与业务痛点</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Tree>
    <p:extLst>
      <p:ext uri="{BB962C8B-B14F-4D97-AF65-F5344CB8AC3E}">
        <p14:creationId xmlns:p14="http://schemas.microsoft.com/office/powerpoint/2010/main" val="324749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形状">
            <a:extLst>
              <a:ext uri="{FF2B5EF4-FFF2-40B4-BE49-F238E27FC236}">
                <a16:creationId xmlns="" xmlns:a16="http://schemas.microsoft.com/office/drawing/2014/main" id="{BED9276A-5E6D-F84C-8738-C58F653460B8}"/>
              </a:ext>
            </a:extLst>
          </p:cNvPr>
          <p:cNvSpPr/>
          <p:nvPr/>
        </p:nvSpPr>
        <p:spPr>
          <a:xfrm>
            <a:off x="3520756" y="915037"/>
            <a:ext cx="4854894" cy="3704845"/>
          </a:xfrm>
          <a:custGeom>
            <a:avLst/>
            <a:gdLst/>
            <a:ahLst/>
            <a:cxnLst>
              <a:cxn ang="0">
                <a:pos x="wd2" y="hd2"/>
              </a:cxn>
              <a:cxn ang="5400000">
                <a:pos x="wd2" y="hd2"/>
              </a:cxn>
              <a:cxn ang="10800000">
                <a:pos x="wd2" y="hd2"/>
              </a:cxn>
              <a:cxn ang="16200000">
                <a:pos x="wd2" y="hd2"/>
              </a:cxn>
            </a:cxnLst>
            <a:rect l="0" t="0" r="r" b="b"/>
            <a:pathLst>
              <a:path w="21600" h="21600" extrusionOk="0">
                <a:moveTo>
                  <a:pt x="14436" y="20370"/>
                </a:moveTo>
                <a:lnTo>
                  <a:pt x="14417" y="20434"/>
                </a:lnTo>
                <a:lnTo>
                  <a:pt x="14411" y="20407"/>
                </a:lnTo>
                <a:lnTo>
                  <a:pt x="14411" y="20370"/>
                </a:lnTo>
                <a:lnTo>
                  <a:pt x="14385" y="20342"/>
                </a:lnTo>
                <a:lnTo>
                  <a:pt x="14327" y="20360"/>
                </a:lnTo>
                <a:lnTo>
                  <a:pt x="14321" y="20370"/>
                </a:lnTo>
                <a:lnTo>
                  <a:pt x="14314" y="20370"/>
                </a:lnTo>
                <a:lnTo>
                  <a:pt x="14314" y="20397"/>
                </a:lnTo>
                <a:lnTo>
                  <a:pt x="14346" y="20453"/>
                </a:lnTo>
                <a:lnTo>
                  <a:pt x="14314" y="20462"/>
                </a:lnTo>
                <a:lnTo>
                  <a:pt x="14231" y="20471"/>
                </a:lnTo>
                <a:lnTo>
                  <a:pt x="14224" y="20434"/>
                </a:lnTo>
                <a:lnTo>
                  <a:pt x="14231" y="20407"/>
                </a:lnTo>
                <a:lnTo>
                  <a:pt x="14218" y="20370"/>
                </a:lnTo>
                <a:lnTo>
                  <a:pt x="14153" y="20296"/>
                </a:lnTo>
                <a:lnTo>
                  <a:pt x="14102" y="20268"/>
                </a:lnTo>
                <a:lnTo>
                  <a:pt x="14082" y="20212"/>
                </a:lnTo>
                <a:lnTo>
                  <a:pt x="14070" y="20333"/>
                </a:lnTo>
                <a:lnTo>
                  <a:pt x="14070" y="20434"/>
                </a:lnTo>
                <a:lnTo>
                  <a:pt x="14076" y="20499"/>
                </a:lnTo>
                <a:lnTo>
                  <a:pt x="14076" y="20518"/>
                </a:lnTo>
                <a:lnTo>
                  <a:pt x="14050" y="20536"/>
                </a:lnTo>
                <a:lnTo>
                  <a:pt x="14031" y="20536"/>
                </a:lnTo>
                <a:lnTo>
                  <a:pt x="13973" y="20434"/>
                </a:lnTo>
                <a:lnTo>
                  <a:pt x="13928" y="20388"/>
                </a:lnTo>
                <a:lnTo>
                  <a:pt x="13909" y="20333"/>
                </a:lnTo>
                <a:lnTo>
                  <a:pt x="13870" y="20490"/>
                </a:lnTo>
                <a:lnTo>
                  <a:pt x="13870" y="20555"/>
                </a:lnTo>
                <a:lnTo>
                  <a:pt x="13877" y="20601"/>
                </a:lnTo>
                <a:lnTo>
                  <a:pt x="13877" y="20684"/>
                </a:lnTo>
                <a:lnTo>
                  <a:pt x="13857" y="20712"/>
                </a:lnTo>
                <a:lnTo>
                  <a:pt x="13831" y="20693"/>
                </a:lnTo>
                <a:lnTo>
                  <a:pt x="13735" y="20758"/>
                </a:lnTo>
                <a:lnTo>
                  <a:pt x="13664" y="20767"/>
                </a:lnTo>
                <a:lnTo>
                  <a:pt x="13619" y="20804"/>
                </a:lnTo>
                <a:lnTo>
                  <a:pt x="13561" y="20804"/>
                </a:lnTo>
                <a:lnTo>
                  <a:pt x="13548" y="20786"/>
                </a:lnTo>
                <a:lnTo>
                  <a:pt x="13477" y="20804"/>
                </a:lnTo>
                <a:lnTo>
                  <a:pt x="13413" y="20888"/>
                </a:lnTo>
                <a:lnTo>
                  <a:pt x="13342" y="20915"/>
                </a:lnTo>
                <a:lnTo>
                  <a:pt x="13252" y="20934"/>
                </a:lnTo>
                <a:lnTo>
                  <a:pt x="13201" y="20915"/>
                </a:lnTo>
                <a:lnTo>
                  <a:pt x="13181" y="20952"/>
                </a:lnTo>
                <a:lnTo>
                  <a:pt x="13117" y="20999"/>
                </a:lnTo>
                <a:lnTo>
                  <a:pt x="13027" y="21036"/>
                </a:lnTo>
                <a:lnTo>
                  <a:pt x="12969" y="21008"/>
                </a:lnTo>
                <a:lnTo>
                  <a:pt x="12898" y="21248"/>
                </a:lnTo>
                <a:lnTo>
                  <a:pt x="12943" y="21359"/>
                </a:lnTo>
                <a:lnTo>
                  <a:pt x="12969" y="21433"/>
                </a:lnTo>
                <a:lnTo>
                  <a:pt x="12969" y="21544"/>
                </a:lnTo>
                <a:lnTo>
                  <a:pt x="12866" y="21600"/>
                </a:lnTo>
                <a:lnTo>
                  <a:pt x="12795" y="21544"/>
                </a:lnTo>
                <a:lnTo>
                  <a:pt x="12699" y="21258"/>
                </a:lnTo>
                <a:lnTo>
                  <a:pt x="12686" y="21193"/>
                </a:lnTo>
                <a:lnTo>
                  <a:pt x="12692" y="21165"/>
                </a:lnTo>
                <a:lnTo>
                  <a:pt x="12731" y="20962"/>
                </a:lnTo>
                <a:lnTo>
                  <a:pt x="12705" y="20897"/>
                </a:lnTo>
                <a:lnTo>
                  <a:pt x="12667" y="20915"/>
                </a:lnTo>
                <a:lnTo>
                  <a:pt x="12602" y="20989"/>
                </a:lnTo>
                <a:lnTo>
                  <a:pt x="12531" y="20989"/>
                </a:lnTo>
                <a:lnTo>
                  <a:pt x="12499" y="20943"/>
                </a:lnTo>
                <a:lnTo>
                  <a:pt x="12493" y="20897"/>
                </a:lnTo>
                <a:lnTo>
                  <a:pt x="12377" y="20851"/>
                </a:lnTo>
                <a:lnTo>
                  <a:pt x="12325" y="20832"/>
                </a:lnTo>
                <a:lnTo>
                  <a:pt x="12300" y="20832"/>
                </a:lnTo>
                <a:lnTo>
                  <a:pt x="12274" y="20906"/>
                </a:lnTo>
                <a:lnTo>
                  <a:pt x="12216" y="20915"/>
                </a:lnTo>
                <a:lnTo>
                  <a:pt x="12216" y="20989"/>
                </a:lnTo>
                <a:lnTo>
                  <a:pt x="12197" y="20888"/>
                </a:lnTo>
                <a:lnTo>
                  <a:pt x="12164" y="20915"/>
                </a:lnTo>
                <a:lnTo>
                  <a:pt x="12107" y="20952"/>
                </a:lnTo>
                <a:lnTo>
                  <a:pt x="12062" y="20906"/>
                </a:lnTo>
                <a:lnTo>
                  <a:pt x="11939" y="20915"/>
                </a:lnTo>
                <a:lnTo>
                  <a:pt x="11875" y="20897"/>
                </a:lnTo>
                <a:lnTo>
                  <a:pt x="11843" y="20851"/>
                </a:lnTo>
                <a:lnTo>
                  <a:pt x="11695" y="20721"/>
                </a:lnTo>
                <a:lnTo>
                  <a:pt x="11650" y="20610"/>
                </a:lnTo>
                <a:lnTo>
                  <a:pt x="11617" y="20471"/>
                </a:lnTo>
                <a:lnTo>
                  <a:pt x="11650" y="20333"/>
                </a:lnTo>
                <a:lnTo>
                  <a:pt x="11624" y="20249"/>
                </a:lnTo>
                <a:lnTo>
                  <a:pt x="11495" y="20240"/>
                </a:lnTo>
                <a:lnTo>
                  <a:pt x="11411" y="20203"/>
                </a:lnTo>
                <a:lnTo>
                  <a:pt x="11315" y="20148"/>
                </a:lnTo>
                <a:lnTo>
                  <a:pt x="11238" y="20055"/>
                </a:lnTo>
                <a:lnTo>
                  <a:pt x="11141" y="20009"/>
                </a:lnTo>
                <a:lnTo>
                  <a:pt x="11096" y="20018"/>
                </a:lnTo>
                <a:lnTo>
                  <a:pt x="11032" y="20120"/>
                </a:lnTo>
                <a:lnTo>
                  <a:pt x="10967" y="20185"/>
                </a:lnTo>
                <a:lnTo>
                  <a:pt x="10871" y="20259"/>
                </a:lnTo>
                <a:lnTo>
                  <a:pt x="10832" y="20268"/>
                </a:lnTo>
                <a:lnTo>
                  <a:pt x="10781" y="20249"/>
                </a:lnTo>
                <a:lnTo>
                  <a:pt x="10723" y="20314"/>
                </a:lnTo>
                <a:lnTo>
                  <a:pt x="10658" y="20360"/>
                </a:lnTo>
                <a:lnTo>
                  <a:pt x="10639" y="20305"/>
                </a:lnTo>
                <a:lnTo>
                  <a:pt x="10549" y="20342"/>
                </a:lnTo>
                <a:lnTo>
                  <a:pt x="10510" y="20296"/>
                </a:lnTo>
                <a:lnTo>
                  <a:pt x="10472" y="20305"/>
                </a:lnTo>
                <a:lnTo>
                  <a:pt x="10375" y="20397"/>
                </a:lnTo>
                <a:lnTo>
                  <a:pt x="10337" y="20388"/>
                </a:lnTo>
                <a:lnTo>
                  <a:pt x="10285" y="20314"/>
                </a:lnTo>
                <a:lnTo>
                  <a:pt x="10201" y="20296"/>
                </a:lnTo>
                <a:lnTo>
                  <a:pt x="10189" y="20268"/>
                </a:lnTo>
                <a:lnTo>
                  <a:pt x="10163" y="20296"/>
                </a:lnTo>
                <a:lnTo>
                  <a:pt x="10137" y="20351"/>
                </a:lnTo>
                <a:lnTo>
                  <a:pt x="10098" y="20416"/>
                </a:lnTo>
                <a:lnTo>
                  <a:pt x="10098" y="20453"/>
                </a:lnTo>
                <a:lnTo>
                  <a:pt x="10053" y="20416"/>
                </a:lnTo>
                <a:lnTo>
                  <a:pt x="10053" y="20397"/>
                </a:lnTo>
                <a:lnTo>
                  <a:pt x="9925" y="20388"/>
                </a:lnTo>
                <a:lnTo>
                  <a:pt x="9867" y="20453"/>
                </a:lnTo>
                <a:lnTo>
                  <a:pt x="9860" y="20564"/>
                </a:lnTo>
                <a:lnTo>
                  <a:pt x="9880" y="20721"/>
                </a:lnTo>
                <a:lnTo>
                  <a:pt x="9918" y="20869"/>
                </a:lnTo>
                <a:lnTo>
                  <a:pt x="9912" y="21008"/>
                </a:lnTo>
                <a:lnTo>
                  <a:pt x="9886" y="21045"/>
                </a:lnTo>
                <a:lnTo>
                  <a:pt x="9751" y="21091"/>
                </a:lnTo>
                <a:lnTo>
                  <a:pt x="9719" y="20841"/>
                </a:lnTo>
                <a:lnTo>
                  <a:pt x="9712" y="20786"/>
                </a:lnTo>
                <a:lnTo>
                  <a:pt x="9635" y="20767"/>
                </a:lnTo>
                <a:lnTo>
                  <a:pt x="9538" y="20888"/>
                </a:lnTo>
                <a:lnTo>
                  <a:pt x="9410" y="20906"/>
                </a:lnTo>
                <a:lnTo>
                  <a:pt x="9294" y="20749"/>
                </a:lnTo>
                <a:lnTo>
                  <a:pt x="9275" y="20638"/>
                </a:lnTo>
                <a:lnTo>
                  <a:pt x="9159" y="20582"/>
                </a:lnTo>
                <a:lnTo>
                  <a:pt x="9062" y="20555"/>
                </a:lnTo>
                <a:lnTo>
                  <a:pt x="9088" y="20370"/>
                </a:lnTo>
                <a:lnTo>
                  <a:pt x="9127" y="20120"/>
                </a:lnTo>
                <a:lnTo>
                  <a:pt x="9024" y="20046"/>
                </a:lnTo>
                <a:lnTo>
                  <a:pt x="8933" y="19953"/>
                </a:lnTo>
                <a:lnTo>
                  <a:pt x="8927" y="19768"/>
                </a:lnTo>
                <a:lnTo>
                  <a:pt x="8895" y="19639"/>
                </a:lnTo>
                <a:lnTo>
                  <a:pt x="8895" y="19537"/>
                </a:lnTo>
                <a:lnTo>
                  <a:pt x="8650" y="19556"/>
                </a:lnTo>
                <a:lnTo>
                  <a:pt x="8579" y="19611"/>
                </a:lnTo>
                <a:lnTo>
                  <a:pt x="8496" y="19741"/>
                </a:lnTo>
                <a:lnTo>
                  <a:pt x="8464" y="19694"/>
                </a:lnTo>
                <a:lnTo>
                  <a:pt x="8528" y="19537"/>
                </a:lnTo>
                <a:lnTo>
                  <a:pt x="8534" y="19454"/>
                </a:lnTo>
                <a:lnTo>
                  <a:pt x="8509" y="19306"/>
                </a:lnTo>
                <a:lnTo>
                  <a:pt x="8547" y="19176"/>
                </a:lnTo>
                <a:lnTo>
                  <a:pt x="8573" y="19001"/>
                </a:lnTo>
                <a:lnTo>
                  <a:pt x="8644" y="18899"/>
                </a:lnTo>
                <a:lnTo>
                  <a:pt x="8670" y="18806"/>
                </a:lnTo>
                <a:lnTo>
                  <a:pt x="8715" y="18779"/>
                </a:lnTo>
                <a:lnTo>
                  <a:pt x="8773" y="18677"/>
                </a:lnTo>
                <a:lnTo>
                  <a:pt x="8831" y="18427"/>
                </a:lnTo>
                <a:lnTo>
                  <a:pt x="8831" y="18353"/>
                </a:lnTo>
                <a:lnTo>
                  <a:pt x="8856" y="18094"/>
                </a:lnTo>
                <a:lnTo>
                  <a:pt x="8850" y="17900"/>
                </a:lnTo>
                <a:lnTo>
                  <a:pt x="8805" y="17604"/>
                </a:lnTo>
                <a:lnTo>
                  <a:pt x="8702" y="17585"/>
                </a:lnTo>
                <a:lnTo>
                  <a:pt x="8670" y="17511"/>
                </a:lnTo>
                <a:lnTo>
                  <a:pt x="8644" y="17354"/>
                </a:lnTo>
                <a:lnTo>
                  <a:pt x="8567" y="17224"/>
                </a:lnTo>
                <a:lnTo>
                  <a:pt x="8483" y="17169"/>
                </a:lnTo>
                <a:lnTo>
                  <a:pt x="8464" y="17169"/>
                </a:lnTo>
                <a:lnTo>
                  <a:pt x="8438" y="17215"/>
                </a:lnTo>
                <a:lnTo>
                  <a:pt x="8380" y="17252"/>
                </a:lnTo>
                <a:lnTo>
                  <a:pt x="8354" y="17132"/>
                </a:lnTo>
                <a:lnTo>
                  <a:pt x="8290" y="17104"/>
                </a:lnTo>
                <a:lnTo>
                  <a:pt x="8200" y="17104"/>
                </a:lnTo>
                <a:lnTo>
                  <a:pt x="8135" y="17067"/>
                </a:lnTo>
                <a:lnTo>
                  <a:pt x="8020" y="17067"/>
                </a:lnTo>
                <a:lnTo>
                  <a:pt x="8032" y="16919"/>
                </a:lnTo>
                <a:lnTo>
                  <a:pt x="8045" y="16780"/>
                </a:lnTo>
                <a:lnTo>
                  <a:pt x="7962" y="16762"/>
                </a:lnTo>
                <a:lnTo>
                  <a:pt x="7949" y="16660"/>
                </a:lnTo>
                <a:lnTo>
                  <a:pt x="7962" y="16586"/>
                </a:lnTo>
                <a:lnTo>
                  <a:pt x="7891" y="16475"/>
                </a:lnTo>
                <a:lnTo>
                  <a:pt x="7814" y="16512"/>
                </a:lnTo>
                <a:lnTo>
                  <a:pt x="7717" y="16605"/>
                </a:lnTo>
                <a:lnTo>
                  <a:pt x="7633" y="16632"/>
                </a:lnTo>
                <a:lnTo>
                  <a:pt x="7505" y="16651"/>
                </a:lnTo>
                <a:lnTo>
                  <a:pt x="7447" y="16632"/>
                </a:lnTo>
                <a:lnTo>
                  <a:pt x="7408" y="16586"/>
                </a:lnTo>
                <a:lnTo>
                  <a:pt x="7376" y="16577"/>
                </a:lnTo>
                <a:lnTo>
                  <a:pt x="7318" y="16623"/>
                </a:lnTo>
                <a:lnTo>
                  <a:pt x="7260" y="16679"/>
                </a:lnTo>
                <a:lnTo>
                  <a:pt x="7221" y="16780"/>
                </a:lnTo>
                <a:lnTo>
                  <a:pt x="7093" y="16938"/>
                </a:lnTo>
                <a:lnTo>
                  <a:pt x="6996" y="16975"/>
                </a:lnTo>
                <a:lnTo>
                  <a:pt x="6906" y="17123"/>
                </a:lnTo>
                <a:lnTo>
                  <a:pt x="6842" y="17187"/>
                </a:lnTo>
                <a:lnTo>
                  <a:pt x="6745" y="17261"/>
                </a:lnTo>
                <a:lnTo>
                  <a:pt x="6668" y="17336"/>
                </a:lnTo>
                <a:lnTo>
                  <a:pt x="6488" y="17400"/>
                </a:lnTo>
                <a:lnTo>
                  <a:pt x="6372" y="17447"/>
                </a:lnTo>
                <a:lnTo>
                  <a:pt x="6385" y="17465"/>
                </a:lnTo>
                <a:lnTo>
                  <a:pt x="6385" y="17447"/>
                </a:lnTo>
                <a:lnTo>
                  <a:pt x="6295" y="17373"/>
                </a:lnTo>
                <a:lnTo>
                  <a:pt x="6282" y="17336"/>
                </a:lnTo>
                <a:lnTo>
                  <a:pt x="6262" y="17326"/>
                </a:lnTo>
                <a:lnTo>
                  <a:pt x="6166" y="17363"/>
                </a:lnTo>
                <a:lnTo>
                  <a:pt x="6140" y="17363"/>
                </a:lnTo>
                <a:lnTo>
                  <a:pt x="6050" y="17317"/>
                </a:lnTo>
                <a:lnTo>
                  <a:pt x="5947" y="17308"/>
                </a:lnTo>
                <a:lnTo>
                  <a:pt x="5902" y="17261"/>
                </a:lnTo>
                <a:lnTo>
                  <a:pt x="5902" y="17234"/>
                </a:lnTo>
                <a:lnTo>
                  <a:pt x="5876" y="17178"/>
                </a:lnTo>
                <a:lnTo>
                  <a:pt x="5838" y="17169"/>
                </a:lnTo>
                <a:lnTo>
                  <a:pt x="5748" y="17178"/>
                </a:lnTo>
                <a:lnTo>
                  <a:pt x="5670" y="17224"/>
                </a:lnTo>
                <a:lnTo>
                  <a:pt x="5600" y="17326"/>
                </a:lnTo>
                <a:lnTo>
                  <a:pt x="5535" y="17474"/>
                </a:lnTo>
                <a:lnTo>
                  <a:pt x="5400" y="17659"/>
                </a:lnTo>
                <a:lnTo>
                  <a:pt x="5394" y="17715"/>
                </a:lnTo>
                <a:lnTo>
                  <a:pt x="5361" y="17715"/>
                </a:lnTo>
                <a:lnTo>
                  <a:pt x="5336" y="17696"/>
                </a:lnTo>
                <a:lnTo>
                  <a:pt x="5323" y="17669"/>
                </a:lnTo>
                <a:lnTo>
                  <a:pt x="5323" y="17604"/>
                </a:lnTo>
                <a:lnTo>
                  <a:pt x="5349" y="17484"/>
                </a:lnTo>
                <a:lnTo>
                  <a:pt x="5349" y="17428"/>
                </a:lnTo>
                <a:lnTo>
                  <a:pt x="5329" y="17336"/>
                </a:lnTo>
                <a:lnTo>
                  <a:pt x="5323" y="17308"/>
                </a:lnTo>
                <a:lnTo>
                  <a:pt x="5291" y="17280"/>
                </a:lnTo>
                <a:lnTo>
                  <a:pt x="5258" y="17299"/>
                </a:lnTo>
                <a:lnTo>
                  <a:pt x="5207" y="17354"/>
                </a:lnTo>
                <a:lnTo>
                  <a:pt x="5155" y="17354"/>
                </a:lnTo>
                <a:lnTo>
                  <a:pt x="5104" y="17382"/>
                </a:lnTo>
                <a:lnTo>
                  <a:pt x="5091" y="17400"/>
                </a:lnTo>
                <a:lnTo>
                  <a:pt x="5072" y="17382"/>
                </a:lnTo>
                <a:lnTo>
                  <a:pt x="5020" y="17400"/>
                </a:lnTo>
                <a:lnTo>
                  <a:pt x="4982" y="17474"/>
                </a:lnTo>
                <a:lnTo>
                  <a:pt x="4962" y="17474"/>
                </a:lnTo>
                <a:lnTo>
                  <a:pt x="4872" y="17447"/>
                </a:lnTo>
                <a:lnTo>
                  <a:pt x="4827" y="17465"/>
                </a:lnTo>
                <a:lnTo>
                  <a:pt x="4801" y="17456"/>
                </a:lnTo>
                <a:lnTo>
                  <a:pt x="4756" y="17419"/>
                </a:lnTo>
                <a:lnTo>
                  <a:pt x="4692" y="17400"/>
                </a:lnTo>
                <a:lnTo>
                  <a:pt x="4653" y="17326"/>
                </a:lnTo>
                <a:lnTo>
                  <a:pt x="4589" y="17326"/>
                </a:lnTo>
                <a:lnTo>
                  <a:pt x="4557" y="17336"/>
                </a:lnTo>
                <a:lnTo>
                  <a:pt x="4531" y="17400"/>
                </a:lnTo>
                <a:lnTo>
                  <a:pt x="4518" y="17410"/>
                </a:lnTo>
                <a:lnTo>
                  <a:pt x="4480" y="17382"/>
                </a:lnTo>
                <a:lnTo>
                  <a:pt x="4447" y="17400"/>
                </a:lnTo>
                <a:lnTo>
                  <a:pt x="4409" y="17363"/>
                </a:lnTo>
                <a:lnTo>
                  <a:pt x="4383" y="17382"/>
                </a:lnTo>
                <a:lnTo>
                  <a:pt x="4344" y="17400"/>
                </a:lnTo>
                <a:lnTo>
                  <a:pt x="4319" y="17373"/>
                </a:lnTo>
                <a:lnTo>
                  <a:pt x="4293" y="17317"/>
                </a:lnTo>
                <a:lnTo>
                  <a:pt x="4287" y="17280"/>
                </a:lnTo>
                <a:lnTo>
                  <a:pt x="4254" y="17224"/>
                </a:lnTo>
                <a:lnTo>
                  <a:pt x="4203" y="17215"/>
                </a:lnTo>
                <a:lnTo>
                  <a:pt x="4151" y="17234"/>
                </a:lnTo>
                <a:lnTo>
                  <a:pt x="4055" y="17150"/>
                </a:lnTo>
                <a:lnTo>
                  <a:pt x="4048" y="17086"/>
                </a:lnTo>
                <a:lnTo>
                  <a:pt x="4068" y="16965"/>
                </a:lnTo>
                <a:lnTo>
                  <a:pt x="4048" y="16956"/>
                </a:lnTo>
                <a:lnTo>
                  <a:pt x="4016" y="16984"/>
                </a:lnTo>
                <a:lnTo>
                  <a:pt x="3984" y="17002"/>
                </a:lnTo>
                <a:lnTo>
                  <a:pt x="3881" y="16965"/>
                </a:lnTo>
                <a:lnTo>
                  <a:pt x="3855" y="16975"/>
                </a:lnTo>
                <a:lnTo>
                  <a:pt x="3810" y="16938"/>
                </a:lnTo>
                <a:lnTo>
                  <a:pt x="3791" y="16938"/>
                </a:lnTo>
                <a:lnTo>
                  <a:pt x="3765" y="16910"/>
                </a:lnTo>
                <a:lnTo>
                  <a:pt x="3752" y="16864"/>
                </a:lnTo>
                <a:lnTo>
                  <a:pt x="3720" y="16882"/>
                </a:lnTo>
                <a:lnTo>
                  <a:pt x="3707" y="16854"/>
                </a:lnTo>
                <a:lnTo>
                  <a:pt x="3727" y="16734"/>
                </a:lnTo>
                <a:lnTo>
                  <a:pt x="3720" y="16679"/>
                </a:lnTo>
                <a:lnTo>
                  <a:pt x="3739" y="16623"/>
                </a:lnTo>
                <a:lnTo>
                  <a:pt x="3727" y="16605"/>
                </a:lnTo>
                <a:lnTo>
                  <a:pt x="3688" y="16586"/>
                </a:lnTo>
                <a:lnTo>
                  <a:pt x="3649" y="16605"/>
                </a:lnTo>
                <a:lnTo>
                  <a:pt x="3624" y="16586"/>
                </a:lnTo>
                <a:lnTo>
                  <a:pt x="3604" y="16623"/>
                </a:lnTo>
                <a:lnTo>
                  <a:pt x="3598" y="16651"/>
                </a:lnTo>
                <a:lnTo>
                  <a:pt x="3579" y="16679"/>
                </a:lnTo>
                <a:lnTo>
                  <a:pt x="3559" y="16688"/>
                </a:lnTo>
                <a:lnTo>
                  <a:pt x="3527" y="16734"/>
                </a:lnTo>
                <a:lnTo>
                  <a:pt x="3501" y="16725"/>
                </a:lnTo>
                <a:lnTo>
                  <a:pt x="3463" y="16716"/>
                </a:lnTo>
                <a:lnTo>
                  <a:pt x="3450" y="16669"/>
                </a:lnTo>
                <a:lnTo>
                  <a:pt x="3431" y="16512"/>
                </a:lnTo>
                <a:lnTo>
                  <a:pt x="3392" y="16429"/>
                </a:lnTo>
                <a:lnTo>
                  <a:pt x="3315" y="16336"/>
                </a:lnTo>
                <a:lnTo>
                  <a:pt x="3237" y="16309"/>
                </a:lnTo>
                <a:lnTo>
                  <a:pt x="3173" y="16225"/>
                </a:lnTo>
                <a:lnTo>
                  <a:pt x="3134" y="16142"/>
                </a:lnTo>
                <a:lnTo>
                  <a:pt x="3102" y="16124"/>
                </a:lnTo>
                <a:lnTo>
                  <a:pt x="2974" y="16068"/>
                </a:lnTo>
                <a:lnTo>
                  <a:pt x="2858" y="16031"/>
                </a:lnTo>
                <a:lnTo>
                  <a:pt x="2838" y="16022"/>
                </a:lnTo>
                <a:lnTo>
                  <a:pt x="2735" y="16003"/>
                </a:lnTo>
                <a:lnTo>
                  <a:pt x="2723" y="16013"/>
                </a:lnTo>
                <a:lnTo>
                  <a:pt x="2723" y="16068"/>
                </a:lnTo>
                <a:lnTo>
                  <a:pt x="2697" y="16114"/>
                </a:lnTo>
                <a:lnTo>
                  <a:pt x="2703" y="16133"/>
                </a:lnTo>
                <a:lnTo>
                  <a:pt x="2697" y="16170"/>
                </a:lnTo>
                <a:lnTo>
                  <a:pt x="2645" y="16105"/>
                </a:lnTo>
                <a:lnTo>
                  <a:pt x="2626" y="16059"/>
                </a:lnTo>
                <a:lnTo>
                  <a:pt x="2613" y="16040"/>
                </a:lnTo>
                <a:lnTo>
                  <a:pt x="2594" y="16031"/>
                </a:lnTo>
                <a:lnTo>
                  <a:pt x="2484" y="15985"/>
                </a:lnTo>
                <a:lnTo>
                  <a:pt x="2472" y="15966"/>
                </a:lnTo>
                <a:lnTo>
                  <a:pt x="2446" y="15911"/>
                </a:lnTo>
                <a:lnTo>
                  <a:pt x="2414" y="15892"/>
                </a:lnTo>
                <a:lnTo>
                  <a:pt x="2336" y="15809"/>
                </a:lnTo>
                <a:lnTo>
                  <a:pt x="2298" y="15809"/>
                </a:lnTo>
                <a:lnTo>
                  <a:pt x="2253" y="15772"/>
                </a:lnTo>
                <a:lnTo>
                  <a:pt x="2240" y="15735"/>
                </a:lnTo>
                <a:lnTo>
                  <a:pt x="2240" y="15707"/>
                </a:lnTo>
                <a:lnTo>
                  <a:pt x="2221" y="15670"/>
                </a:lnTo>
                <a:lnTo>
                  <a:pt x="2195" y="15670"/>
                </a:lnTo>
                <a:lnTo>
                  <a:pt x="2182" y="15643"/>
                </a:lnTo>
                <a:lnTo>
                  <a:pt x="2150" y="15624"/>
                </a:lnTo>
                <a:lnTo>
                  <a:pt x="2098" y="15661"/>
                </a:lnTo>
                <a:lnTo>
                  <a:pt x="2092" y="15643"/>
                </a:lnTo>
                <a:lnTo>
                  <a:pt x="2079" y="15587"/>
                </a:lnTo>
                <a:lnTo>
                  <a:pt x="2072" y="15578"/>
                </a:lnTo>
                <a:lnTo>
                  <a:pt x="2047" y="15569"/>
                </a:lnTo>
                <a:lnTo>
                  <a:pt x="2027" y="15578"/>
                </a:lnTo>
                <a:lnTo>
                  <a:pt x="1969" y="15569"/>
                </a:lnTo>
                <a:lnTo>
                  <a:pt x="1944" y="15578"/>
                </a:lnTo>
                <a:lnTo>
                  <a:pt x="1905" y="15615"/>
                </a:lnTo>
                <a:lnTo>
                  <a:pt x="1886" y="15615"/>
                </a:lnTo>
                <a:lnTo>
                  <a:pt x="1867" y="15587"/>
                </a:lnTo>
                <a:lnTo>
                  <a:pt x="1873" y="15495"/>
                </a:lnTo>
                <a:lnTo>
                  <a:pt x="1847" y="15467"/>
                </a:lnTo>
                <a:lnTo>
                  <a:pt x="1821" y="15411"/>
                </a:lnTo>
                <a:lnTo>
                  <a:pt x="1821" y="15384"/>
                </a:lnTo>
                <a:lnTo>
                  <a:pt x="1789" y="15337"/>
                </a:lnTo>
                <a:lnTo>
                  <a:pt x="1789" y="15291"/>
                </a:lnTo>
                <a:lnTo>
                  <a:pt x="1802" y="15226"/>
                </a:lnTo>
                <a:lnTo>
                  <a:pt x="1783" y="15171"/>
                </a:lnTo>
                <a:lnTo>
                  <a:pt x="1783" y="15134"/>
                </a:lnTo>
                <a:lnTo>
                  <a:pt x="1789" y="15069"/>
                </a:lnTo>
                <a:lnTo>
                  <a:pt x="1802" y="15014"/>
                </a:lnTo>
                <a:lnTo>
                  <a:pt x="1757" y="14921"/>
                </a:lnTo>
                <a:lnTo>
                  <a:pt x="1712" y="14847"/>
                </a:lnTo>
                <a:lnTo>
                  <a:pt x="1712" y="14764"/>
                </a:lnTo>
                <a:lnTo>
                  <a:pt x="1693" y="14690"/>
                </a:lnTo>
                <a:lnTo>
                  <a:pt x="1699" y="14662"/>
                </a:lnTo>
                <a:lnTo>
                  <a:pt x="1770" y="14644"/>
                </a:lnTo>
                <a:lnTo>
                  <a:pt x="1789" y="14616"/>
                </a:lnTo>
                <a:lnTo>
                  <a:pt x="1796" y="14625"/>
                </a:lnTo>
                <a:lnTo>
                  <a:pt x="1802" y="14690"/>
                </a:lnTo>
                <a:lnTo>
                  <a:pt x="1821" y="14736"/>
                </a:lnTo>
                <a:lnTo>
                  <a:pt x="1834" y="14764"/>
                </a:lnTo>
                <a:lnTo>
                  <a:pt x="1886" y="14782"/>
                </a:lnTo>
                <a:lnTo>
                  <a:pt x="1899" y="14773"/>
                </a:lnTo>
                <a:lnTo>
                  <a:pt x="1918" y="14764"/>
                </a:lnTo>
                <a:lnTo>
                  <a:pt x="1937" y="14773"/>
                </a:lnTo>
                <a:lnTo>
                  <a:pt x="1944" y="14718"/>
                </a:lnTo>
                <a:lnTo>
                  <a:pt x="1969" y="14690"/>
                </a:lnTo>
                <a:lnTo>
                  <a:pt x="1995" y="14634"/>
                </a:lnTo>
                <a:lnTo>
                  <a:pt x="2002" y="14634"/>
                </a:lnTo>
                <a:lnTo>
                  <a:pt x="2027" y="14681"/>
                </a:lnTo>
                <a:lnTo>
                  <a:pt x="2040" y="14681"/>
                </a:lnTo>
                <a:lnTo>
                  <a:pt x="2098" y="14579"/>
                </a:lnTo>
                <a:lnTo>
                  <a:pt x="2098" y="14560"/>
                </a:lnTo>
                <a:lnTo>
                  <a:pt x="2072" y="14496"/>
                </a:lnTo>
                <a:lnTo>
                  <a:pt x="2034" y="14422"/>
                </a:lnTo>
                <a:lnTo>
                  <a:pt x="2027" y="14375"/>
                </a:lnTo>
                <a:lnTo>
                  <a:pt x="2034" y="14348"/>
                </a:lnTo>
                <a:lnTo>
                  <a:pt x="2034" y="14320"/>
                </a:lnTo>
                <a:lnTo>
                  <a:pt x="1969" y="14274"/>
                </a:lnTo>
                <a:lnTo>
                  <a:pt x="1937" y="14283"/>
                </a:lnTo>
                <a:lnTo>
                  <a:pt x="1931" y="14246"/>
                </a:lnTo>
                <a:lnTo>
                  <a:pt x="1873" y="14181"/>
                </a:lnTo>
                <a:lnTo>
                  <a:pt x="1873" y="14042"/>
                </a:lnTo>
                <a:lnTo>
                  <a:pt x="1905" y="14033"/>
                </a:lnTo>
                <a:lnTo>
                  <a:pt x="1892" y="13978"/>
                </a:lnTo>
                <a:lnTo>
                  <a:pt x="1899" y="13950"/>
                </a:lnTo>
                <a:lnTo>
                  <a:pt x="1905" y="13941"/>
                </a:lnTo>
                <a:lnTo>
                  <a:pt x="1860" y="13876"/>
                </a:lnTo>
                <a:lnTo>
                  <a:pt x="1867" y="13820"/>
                </a:lnTo>
                <a:lnTo>
                  <a:pt x="1867" y="13802"/>
                </a:lnTo>
                <a:lnTo>
                  <a:pt x="1931" y="13802"/>
                </a:lnTo>
                <a:lnTo>
                  <a:pt x="1957" y="13774"/>
                </a:lnTo>
                <a:lnTo>
                  <a:pt x="2027" y="13802"/>
                </a:lnTo>
                <a:lnTo>
                  <a:pt x="2072" y="13737"/>
                </a:lnTo>
                <a:lnTo>
                  <a:pt x="2105" y="13645"/>
                </a:lnTo>
                <a:lnTo>
                  <a:pt x="2105" y="13543"/>
                </a:lnTo>
                <a:lnTo>
                  <a:pt x="2169" y="13534"/>
                </a:lnTo>
                <a:lnTo>
                  <a:pt x="2175" y="13524"/>
                </a:lnTo>
                <a:lnTo>
                  <a:pt x="2163" y="13497"/>
                </a:lnTo>
                <a:lnTo>
                  <a:pt x="2169" y="13469"/>
                </a:lnTo>
                <a:lnTo>
                  <a:pt x="2195" y="13441"/>
                </a:lnTo>
                <a:lnTo>
                  <a:pt x="2201" y="13423"/>
                </a:lnTo>
                <a:lnTo>
                  <a:pt x="2221" y="13386"/>
                </a:lnTo>
                <a:lnTo>
                  <a:pt x="2266" y="13339"/>
                </a:lnTo>
                <a:lnTo>
                  <a:pt x="2266" y="13284"/>
                </a:lnTo>
                <a:lnTo>
                  <a:pt x="2304" y="13228"/>
                </a:lnTo>
                <a:lnTo>
                  <a:pt x="2317" y="13053"/>
                </a:lnTo>
                <a:lnTo>
                  <a:pt x="2336" y="13034"/>
                </a:lnTo>
                <a:lnTo>
                  <a:pt x="2336" y="12969"/>
                </a:lnTo>
                <a:lnTo>
                  <a:pt x="2375" y="12895"/>
                </a:lnTo>
                <a:lnTo>
                  <a:pt x="2375" y="12867"/>
                </a:lnTo>
                <a:lnTo>
                  <a:pt x="2349" y="12840"/>
                </a:lnTo>
                <a:lnTo>
                  <a:pt x="2323" y="12840"/>
                </a:lnTo>
                <a:lnTo>
                  <a:pt x="2278" y="12923"/>
                </a:lnTo>
                <a:lnTo>
                  <a:pt x="2266" y="12923"/>
                </a:lnTo>
                <a:lnTo>
                  <a:pt x="2246" y="12886"/>
                </a:lnTo>
                <a:lnTo>
                  <a:pt x="2233" y="12784"/>
                </a:lnTo>
                <a:lnTo>
                  <a:pt x="2201" y="12821"/>
                </a:lnTo>
                <a:lnTo>
                  <a:pt x="2175" y="12821"/>
                </a:lnTo>
                <a:lnTo>
                  <a:pt x="2163" y="12775"/>
                </a:lnTo>
                <a:lnTo>
                  <a:pt x="2143" y="12775"/>
                </a:lnTo>
                <a:lnTo>
                  <a:pt x="2130" y="12756"/>
                </a:lnTo>
                <a:lnTo>
                  <a:pt x="2124" y="12673"/>
                </a:lnTo>
                <a:lnTo>
                  <a:pt x="2098" y="12655"/>
                </a:lnTo>
                <a:lnTo>
                  <a:pt x="2092" y="12636"/>
                </a:lnTo>
                <a:lnTo>
                  <a:pt x="2072" y="12627"/>
                </a:lnTo>
                <a:lnTo>
                  <a:pt x="2047" y="12627"/>
                </a:lnTo>
                <a:lnTo>
                  <a:pt x="2027" y="12581"/>
                </a:lnTo>
                <a:lnTo>
                  <a:pt x="2008" y="12571"/>
                </a:lnTo>
                <a:lnTo>
                  <a:pt x="1989" y="12571"/>
                </a:lnTo>
                <a:lnTo>
                  <a:pt x="1957" y="12590"/>
                </a:lnTo>
                <a:lnTo>
                  <a:pt x="1918" y="12590"/>
                </a:lnTo>
                <a:lnTo>
                  <a:pt x="1886" y="12627"/>
                </a:lnTo>
                <a:lnTo>
                  <a:pt x="1796" y="12627"/>
                </a:lnTo>
                <a:lnTo>
                  <a:pt x="1731" y="12692"/>
                </a:lnTo>
                <a:lnTo>
                  <a:pt x="1661" y="12747"/>
                </a:lnTo>
                <a:lnTo>
                  <a:pt x="1615" y="12793"/>
                </a:lnTo>
                <a:lnTo>
                  <a:pt x="1583" y="12840"/>
                </a:lnTo>
                <a:lnTo>
                  <a:pt x="1551" y="12849"/>
                </a:lnTo>
                <a:lnTo>
                  <a:pt x="1525" y="12895"/>
                </a:lnTo>
                <a:lnTo>
                  <a:pt x="1480" y="12867"/>
                </a:lnTo>
                <a:lnTo>
                  <a:pt x="1448" y="12895"/>
                </a:lnTo>
                <a:lnTo>
                  <a:pt x="1416" y="12895"/>
                </a:lnTo>
                <a:lnTo>
                  <a:pt x="1345" y="12886"/>
                </a:lnTo>
                <a:lnTo>
                  <a:pt x="1300" y="12840"/>
                </a:lnTo>
                <a:lnTo>
                  <a:pt x="1262" y="12849"/>
                </a:lnTo>
                <a:lnTo>
                  <a:pt x="1210" y="12803"/>
                </a:lnTo>
                <a:lnTo>
                  <a:pt x="1101" y="12747"/>
                </a:lnTo>
                <a:lnTo>
                  <a:pt x="1036" y="12692"/>
                </a:lnTo>
                <a:lnTo>
                  <a:pt x="1036" y="12636"/>
                </a:lnTo>
                <a:lnTo>
                  <a:pt x="1030" y="12599"/>
                </a:lnTo>
                <a:lnTo>
                  <a:pt x="1004" y="12608"/>
                </a:lnTo>
                <a:lnTo>
                  <a:pt x="972" y="12645"/>
                </a:lnTo>
                <a:lnTo>
                  <a:pt x="953" y="12645"/>
                </a:lnTo>
                <a:lnTo>
                  <a:pt x="920" y="12655"/>
                </a:lnTo>
                <a:lnTo>
                  <a:pt x="895" y="12645"/>
                </a:lnTo>
                <a:lnTo>
                  <a:pt x="856" y="12544"/>
                </a:lnTo>
                <a:lnTo>
                  <a:pt x="811" y="12534"/>
                </a:lnTo>
                <a:lnTo>
                  <a:pt x="798" y="12497"/>
                </a:lnTo>
                <a:lnTo>
                  <a:pt x="798" y="12479"/>
                </a:lnTo>
                <a:lnTo>
                  <a:pt x="830" y="12470"/>
                </a:lnTo>
                <a:lnTo>
                  <a:pt x="843" y="12433"/>
                </a:lnTo>
                <a:lnTo>
                  <a:pt x="830" y="12386"/>
                </a:lnTo>
                <a:lnTo>
                  <a:pt x="817" y="12359"/>
                </a:lnTo>
                <a:lnTo>
                  <a:pt x="830" y="12303"/>
                </a:lnTo>
                <a:lnTo>
                  <a:pt x="830" y="12248"/>
                </a:lnTo>
                <a:lnTo>
                  <a:pt x="817" y="12192"/>
                </a:lnTo>
                <a:lnTo>
                  <a:pt x="779" y="12137"/>
                </a:lnTo>
                <a:lnTo>
                  <a:pt x="708" y="12072"/>
                </a:lnTo>
                <a:lnTo>
                  <a:pt x="676" y="12072"/>
                </a:lnTo>
                <a:lnTo>
                  <a:pt x="637" y="12109"/>
                </a:lnTo>
                <a:lnTo>
                  <a:pt x="624" y="12100"/>
                </a:lnTo>
                <a:lnTo>
                  <a:pt x="624" y="11989"/>
                </a:lnTo>
                <a:lnTo>
                  <a:pt x="611" y="11961"/>
                </a:lnTo>
                <a:lnTo>
                  <a:pt x="566" y="11979"/>
                </a:lnTo>
                <a:lnTo>
                  <a:pt x="534" y="11952"/>
                </a:lnTo>
                <a:lnTo>
                  <a:pt x="508" y="11942"/>
                </a:lnTo>
                <a:lnTo>
                  <a:pt x="418" y="11961"/>
                </a:lnTo>
                <a:lnTo>
                  <a:pt x="348" y="11933"/>
                </a:lnTo>
                <a:lnTo>
                  <a:pt x="360" y="11924"/>
                </a:lnTo>
                <a:lnTo>
                  <a:pt x="341" y="11878"/>
                </a:lnTo>
                <a:lnTo>
                  <a:pt x="303" y="11850"/>
                </a:lnTo>
                <a:lnTo>
                  <a:pt x="296" y="11822"/>
                </a:lnTo>
                <a:lnTo>
                  <a:pt x="341" y="11748"/>
                </a:lnTo>
                <a:lnTo>
                  <a:pt x="367" y="11739"/>
                </a:lnTo>
                <a:lnTo>
                  <a:pt x="399" y="11757"/>
                </a:lnTo>
                <a:lnTo>
                  <a:pt x="418" y="11757"/>
                </a:lnTo>
                <a:lnTo>
                  <a:pt x="399" y="11757"/>
                </a:lnTo>
                <a:lnTo>
                  <a:pt x="451" y="11785"/>
                </a:lnTo>
                <a:lnTo>
                  <a:pt x="470" y="11776"/>
                </a:lnTo>
                <a:lnTo>
                  <a:pt x="470" y="11443"/>
                </a:lnTo>
                <a:lnTo>
                  <a:pt x="405" y="11212"/>
                </a:lnTo>
                <a:lnTo>
                  <a:pt x="405" y="11036"/>
                </a:lnTo>
                <a:lnTo>
                  <a:pt x="360" y="10934"/>
                </a:lnTo>
                <a:lnTo>
                  <a:pt x="238" y="10916"/>
                </a:lnTo>
                <a:lnTo>
                  <a:pt x="109" y="10980"/>
                </a:lnTo>
                <a:lnTo>
                  <a:pt x="39" y="10906"/>
                </a:lnTo>
                <a:lnTo>
                  <a:pt x="13" y="10749"/>
                </a:lnTo>
                <a:lnTo>
                  <a:pt x="0" y="10564"/>
                </a:lnTo>
                <a:lnTo>
                  <a:pt x="71" y="10250"/>
                </a:lnTo>
                <a:lnTo>
                  <a:pt x="64" y="10148"/>
                </a:lnTo>
                <a:lnTo>
                  <a:pt x="122" y="9981"/>
                </a:lnTo>
                <a:lnTo>
                  <a:pt x="328" y="9843"/>
                </a:lnTo>
                <a:lnTo>
                  <a:pt x="360" y="9796"/>
                </a:lnTo>
                <a:lnTo>
                  <a:pt x="405" y="9796"/>
                </a:lnTo>
                <a:lnTo>
                  <a:pt x="444" y="9658"/>
                </a:lnTo>
                <a:lnTo>
                  <a:pt x="508" y="9695"/>
                </a:lnTo>
                <a:lnTo>
                  <a:pt x="605" y="9639"/>
                </a:lnTo>
                <a:lnTo>
                  <a:pt x="676" y="9648"/>
                </a:lnTo>
                <a:lnTo>
                  <a:pt x="714" y="9769"/>
                </a:lnTo>
                <a:lnTo>
                  <a:pt x="785" y="9787"/>
                </a:lnTo>
                <a:lnTo>
                  <a:pt x="888" y="9750"/>
                </a:lnTo>
                <a:lnTo>
                  <a:pt x="953" y="9759"/>
                </a:lnTo>
                <a:lnTo>
                  <a:pt x="1036" y="9667"/>
                </a:lnTo>
                <a:lnTo>
                  <a:pt x="1075" y="9500"/>
                </a:lnTo>
                <a:lnTo>
                  <a:pt x="1133" y="9399"/>
                </a:lnTo>
                <a:lnTo>
                  <a:pt x="1242" y="9352"/>
                </a:lnTo>
                <a:lnTo>
                  <a:pt x="1364" y="9343"/>
                </a:lnTo>
                <a:lnTo>
                  <a:pt x="1538" y="9297"/>
                </a:lnTo>
                <a:lnTo>
                  <a:pt x="1615" y="9251"/>
                </a:lnTo>
                <a:lnTo>
                  <a:pt x="1667" y="9121"/>
                </a:lnTo>
                <a:lnTo>
                  <a:pt x="1764" y="9001"/>
                </a:lnTo>
                <a:lnTo>
                  <a:pt x="1995" y="8816"/>
                </a:lnTo>
                <a:lnTo>
                  <a:pt x="2240" y="8705"/>
                </a:lnTo>
                <a:lnTo>
                  <a:pt x="2304" y="8640"/>
                </a:lnTo>
                <a:lnTo>
                  <a:pt x="2343" y="8510"/>
                </a:lnTo>
                <a:lnTo>
                  <a:pt x="2343" y="8251"/>
                </a:lnTo>
                <a:lnTo>
                  <a:pt x="2356" y="8150"/>
                </a:lnTo>
                <a:lnTo>
                  <a:pt x="2407" y="8057"/>
                </a:lnTo>
                <a:lnTo>
                  <a:pt x="2401" y="7946"/>
                </a:lnTo>
                <a:lnTo>
                  <a:pt x="2484" y="7854"/>
                </a:lnTo>
                <a:lnTo>
                  <a:pt x="2484" y="7715"/>
                </a:lnTo>
                <a:lnTo>
                  <a:pt x="2426" y="7465"/>
                </a:lnTo>
                <a:lnTo>
                  <a:pt x="2381" y="7354"/>
                </a:lnTo>
                <a:lnTo>
                  <a:pt x="2356" y="7215"/>
                </a:lnTo>
                <a:lnTo>
                  <a:pt x="2323" y="6864"/>
                </a:lnTo>
                <a:lnTo>
                  <a:pt x="2278" y="6725"/>
                </a:lnTo>
                <a:lnTo>
                  <a:pt x="2233" y="6660"/>
                </a:lnTo>
                <a:lnTo>
                  <a:pt x="2285" y="6586"/>
                </a:lnTo>
                <a:lnTo>
                  <a:pt x="2414" y="6522"/>
                </a:lnTo>
                <a:lnTo>
                  <a:pt x="2529" y="6503"/>
                </a:lnTo>
                <a:lnTo>
                  <a:pt x="2677" y="6429"/>
                </a:lnTo>
                <a:lnTo>
                  <a:pt x="3031" y="6411"/>
                </a:lnTo>
                <a:lnTo>
                  <a:pt x="3077" y="6364"/>
                </a:lnTo>
                <a:lnTo>
                  <a:pt x="3038" y="6198"/>
                </a:lnTo>
                <a:lnTo>
                  <a:pt x="3025" y="6059"/>
                </a:lnTo>
                <a:lnTo>
                  <a:pt x="3044" y="5874"/>
                </a:lnTo>
                <a:lnTo>
                  <a:pt x="3083" y="5652"/>
                </a:lnTo>
                <a:lnTo>
                  <a:pt x="3167" y="5402"/>
                </a:lnTo>
                <a:lnTo>
                  <a:pt x="3218" y="5162"/>
                </a:lnTo>
                <a:lnTo>
                  <a:pt x="3289" y="4968"/>
                </a:lnTo>
                <a:lnTo>
                  <a:pt x="3443" y="4968"/>
                </a:lnTo>
                <a:lnTo>
                  <a:pt x="3501" y="5032"/>
                </a:lnTo>
                <a:lnTo>
                  <a:pt x="3624" y="5088"/>
                </a:lnTo>
                <a:lnTo>
                  <a:pt x="3842" y="5060"/>
                </a:lnTo>
                <a:lnTo>
                  <a:pt x="3900" y="5143"/>
                </a:lnTo>
                <a:lnTo>
                  <a:pt x="3965" y="5208"/>
                </a:lnTo>
                <a:lnTo>
                  <a:pt x="4055" y="5106"/>
                </a:lnTo>
                <a:lnTo>
                  <a:pt x="4203" y="5032"/>
                </a:lnTo>
                <a:lnTo>
                  <a:pt x="4222" y="4690"/>
                </a:lnTo>
                <a:lnTo>
                  <a:pt x="4209" y="4477"/>
                </a:lnTo>
                <a:lnTo>
                  <a:pt x="4241" y="4246"/>
                </a:lnTo>
                <a:lnTo>
                  <a:pt x="4312" y="4061"/>
                </a:lnTo>
                <a:lnTo>
                  <a:pt x="4415" y="4070"/>
                </a:lnTo>
                <a:lnTo>
                  <a:pt x="4538" y="4015"/>
                </a:lnTo>
                <a:lnTo>
                  <a:pt x="4641" y="3867"/>
                </a:lnTo>
                <a:lnTo>
                  <a:pt x="4705" y="3682"/>
                </a:lnTo>
                <a:lnTo>
                  <a:pt x="4866" y="3746"/>
                </a:lnTo>
                <a:lnTo>
                  <a:pt x="4969" y="3598"/>
                </a:lnTo>
                <a:lnTo>
                  <a:pt x="5001" y="3598"/>
                </a:lnTo>
                <a:lnTo>
                  <a:pt x="5001" y="3635"/>
                </a:lnTo>
                <a:lnTo>
                  <a:pt x="5020" y="3737"/>
                </a:lnTo>
                <a:lnTo>
                  <a:pt x="5091" y="3978"/>
                </a:lnTo>
                <a:lnTo>
                  <a:pt x="5284" y="4190"/>
                </a:lnTo>
                <a:lnTo>
                  <a:pt x="5355" y="4385"/>
                </a:lnTo>
                <a:lnTo>
                  <a:pt x="5451" y="4487"/>
                </a:lnTo>
                <a:lnTo>
                  <a:pt x="5497" y="4385"/>
                </a:lnTo>
                <a:lnTo>
                  <a:pt x="5600" y="4413"/>
                </a:lnTo>
                <a:lnTo>
                  <a:pt x="5696" y="4487"/>
                </a:lnTo>
                <a:lnTo>
                  <a:pt x="5799" y="4514"/>
                </a:lnTo>
                <a:lnTo>
                  <a:pt x="5863" y="4662"/>
                </a:lnTo>
                <a:lnTo>
                  <a:pt x="5908" y="4866"/>
                </a:lnTo>
                <a:lnTo>
                  <a:pt x="5973" y="5023"/>
                </a:lnTo>
                <a:lnTo>
                  <a:pt x="6050" y="5421"/>
                </a:lnTo>
                <a:lnTo>
                  <a:pt x="6050" y="5680"/>
                </a:lnTo>
                <a:lnTo>
                  <a:pt x="6076" y="5856"/>
                </a:lnTo>
                <a:lnTo>
                  <a:pt x="6069" y="6031"/>
                </a:lnTo>
                <a:lnTo>
                  <a:pt x="6018" y="6179"/>
                </a:lnTo>
                <a:lnTo>
                  <a:pt x="6011" y="6318"/>
                </a:lnTo>
                <a:lnTo>
                  <a:pt x="6056" y="6383"/>
                </a:lnTo>
                <a:lnTo>
                  <a:pt x="6159" y="6448"/>
                </a:lnTo>
                <a:lnTo>
                  <a:pt x="6359" y="6475"/>
                </a:lnTo>
                <a:lnTo>
                  <a:pt x="6578" y="6577"/>
                </a:lnTo>
                <a:lnTo>
                  <a:pt x="6636" y="6577"/>
                </a:lnTo>
                <a:lnTo>
                  <a:pt x="6719" y="6531"/>
                </a:lnTo>
                <a:lnTo>
                  <a:pt x="6803" y="6531"/>
                </a:lnTo>
                <a:lnTo>
                  <a:pt x="6880" y="6586"/>
                </a:lnTo>
                <a:lnTo>
                  <a:pt x="7073" y="6679"/>
                </a:lnTo>
                <a:lnTo>
                  <a:pt x="7170" y="6771"/>
                </a:lnTo>
                <a:lnTo>
                  <a:pt x="7273" y="6855"/>
                </a:lnTo>
                <a:lnTo>
                  <a:pt x="7479" y="6929"/>
                </a:lnTo>
                <a:lnTo>
                  <a:pt x="7563" y="7021"/>
                </a:lnTo>
                <a:lnTo>
                  <a:pt x="7640" y="7030"/>
                </a:lnTo>
                <a:lnTo>
                  <a:pt x="7711" y="7169"/>
                </a:lnTo>
                <a:lnTo>
                  <a:pt x="7781" y="7326"/>
                </a:lnTo>
                <a:lnTo>
                  <a:pt x="7826" y="7511"/>
                </a:lnTo>
                <a:lnTo>
                  <a:pt x="7904" y="7696"/>
                </a:lnTo>
                <a:lnTo>
                  <a:pt x="7981" y="7826"/>
                </a:lnTo>
                <a:lnTo>
                  <a:pt x="8065" y="7974"/>
                </a:lnTo>
                <a:lnTo>
                  <a:pt x="8168" y="8103"/>
                </a:lnTo>
                <a:lnTo>
                  <a:pt x="8258" y="8159"/>
                </a:lnTo>
                <a:lnTo>
                  <a:pt x="8393" y="8159"/>
                </a:lnTo>
                <a:lnTo>
                  <a:pt x="9345" y="8066"/>
                </a:lnTo>
                <a:lnTo>
                  <a:pt x="9461" y="8048"/>
                </a:lnTo>
                <a:lnTo>
                  <a:pt x="9571" y="8066"/>
                </a:lnTo>
                <a:lnTo>
                  <a:pt x="9790" y="8168"/>
                </a:lnTo>
                <a:lnTo>
                  <a:pt x="9854" y="8205"/>
                </a:lnTo>
                <a:lnTo>
                  <a:pt x="9912" y="8307"/>
                </a:lnTo>
                <a:lnTo>
                  <a:pt x="10008" y="8427"/>
                </a:lnTo>
                <a:lnTo>
                  <a:pt x="10156" y="8520"/>
                </a:lnTo>
                <a:lnTo>
                  <a:pt x="10369" y="8612"/>
                </a:lnTo>
                <a:lnTo>
                  <a:pt x="10485" y="8705"/>
                </a:lnTo>
                <a:lnTo>
                  <a:pt x="10626" y="8770"/>
                </a:lnTo>
                <a:lnTo>
                  <a:pt x="10813" y="8788"/>
                </a:lnTo>
                <a:lnTo>
                  <a:pt x="10851" y="8807"/>
                </a:lnTo>
                <a:lnTo>
                  <a:pt x="10922" y="8890"/>
                </a:lnTo>
                <a:lnTo>
                  <a:pt x="11000" y="8918"/>
                </a:lnTo>
                <a:lnTo>
                  <a:pt x="11064" y="8908"/>
                </a:lnTo>
                <a:lnTo>
                  <a:pt x="11180" y="8770"/>
                </a:lnTo>
                <a:lnTo>
                  <a:pt x="11373" y="8668"/>
                </a:lnTo>
                <a:lnTo>
                  <a:pt x="11456" y="8649"/>
                </a:lnTo>
                <a:lnTo>
                  <a:pt x="11527" y="8612"/>
                </a:lnTo>
                <a:lnTo>
                  <a:pt x="11579" y="8520"/>
                </a:lnTo>
                <a:lnTo>
                  <a:pt x="11650" y="8492"/>
                </a:lnTo>
                <a:lnTo>
                  <a:pt x="11888" y="8427"/>
                </a:lnTo>
                <a:lnTo>
                  <a:pt x="12004" y="8362"/>
                </a:lnTo>
                <a:lnTo>
                  <a:pt x="12171" y="8372"/>
                </a:lnTo>
                <a:lnTo>
                  <a:pt x="12274" y="8316"/>
                </a:lnTo>
                <a:lnTo>
                  <a:pt x="12454" y="8399"/>
                </a:lnTo>
                <a:lnTo>
                  <a:pt x="12486" y="8372"/>
                </a:lnTo>
                <a:lnTo>
                  <a:pt x="12667" y="8353"/>
                </a:lnTo>
                <a:lnTo>
                  <a:pt x="12860" y="8251"/>
                </a:lnTo>
                <a:lnTo>
                  <a:pt x="12950" y="8168"/>
                </a:lnTo>
                <a:lnTo>
                  <a:pt x="13078" y="8029"/>
                </a:lnTo>
                <a:lnTo>
                  <a:pt x="13143" y="7900"/>
                </a:lnTo>
                <a:lnTo>
                  <a:pt x="13516" y="7447"/>
                </a:lnTo>
                <a:lnTo>
                  <a:pt x="13497" y="7317"/>
                </a:lnTo>
                <a:lnTo>
                  <a:pt x="13355" y="7049"/>
                </a:lnTo>
                <a:lnTo>
                  <a:pt x="13374" y="6910"/>
                </a:lnTo>
                <a:lnTo>
                  <a:pt x="13458" y="6725"/>
                </a:lnTo>
                <a:lnTo>
                  <a:pt x="13516" y="6568"/>
                </a:lnTo>
                <a:lnTo>
                  <a:pt x="13651" y="6512"/>
                </a:lnTo>
                <a:lnTo>
                  <a:pt x="13754" y="6559"/>
                </a:lnTo>
                <a:lnTo>
                  <a:pt x="13831" y="6679"/>
                </a:lnTo>
                <a:lnTo>
                  <a:pt x="13967" y="6725"/>
                </a:lnTo>
                <a:lnTo>
                  <a:pt x="14082" y="6725"/>
                </a:lnTo>
                <a:lnTo>
                  <a:pt x="14256" y="6568"/>
                </a:lnTo>
                <a:lnTo>
                  <a:pt x="14379" y="6374"/>
                </a:lnTo>
                <a:lnTo>
                  <a:pt x="14507" y="6170"/>
                </a:lnTo>
                <a:lnTo>
                  <a:pt x="14585" y="6170"/>
                </a:lnTo>
                <a:lnTo>
                  <a:pt x="14655" y="6179"/>
                </a:lnTo>
                <a:lnTo>
                  <a:pt x="14700" y="6161"/>
                </a:lnTo>
                <a:lnTo>
                  <a:pt x="14816" y="6050"/>
                </a:lnTo>
                <a:lnTo>
                  <a:pt x="15144" y="5532"/>
                </a:lnTo>
                <a:lnTo>
                  <a:pt x="15247" y="5402"/>
                </a:lnTo>
                <a:lnTo>
                  <a:pt x="15383" y="5365"/>
                </a:lnTo>
                <a:lnTo>
                  <a:pt x="15544" y="5375"/>
                </a:lnTo>
                <a:lnTo>
                  <a:pt x="15704" y="5338"/>
                </a:lnTo>
                <a:lnTo>
                  <a:pt x="15865" y="5291"/>
                </a:lnTo>
                <a:lnTo>
                  <a:pt x="15988" y="5338"/>
                </a:lnTo>
                <a:lnTo>
                  <a:pt x="16097" y="5365"/>
                </a:lnTo>
                <a:lnTo>
                  <a:pt x="16161" y="5310"/>
                </a:lnTo>
                <a:lnTo>
                  <a:pt x="16155" y="5190"/>
                </a:lnTo>
                <a:lnTo>
                  <a:pt x="16065" y="5116"/>
                </a:lnTo>
                <a:lnTo>
                  <a:pt x="16065" y="5032"/>
                </a:lnTo>
                <a:lnTo>
                  <a:pt x="16078" y="4912"/>
                </a:lnTo>
                <a:lnTo>
                  <a:pt x="16039" y="4783"/>
                </a:lnTo>
                <a:lnTo>
                  <a:pt x="15852" y="4561"/>
                </a:lnTo>
                <a:lnTo>
                  <a:pt x="15769" y="4422"/>
                </a:lnTo>
                <a:lnTo>
                  <a:pt x="15730" y="4292"/>
                </a:lnTo>
                <a:lnTo>
                  <a:pt x="15544" y="4487"/>
                </a:lnTo>
                <a:lnTo>
                  <a:pt x="15428" y="4607"/>
                </a:lnTo>
                <a:lnTo>
                  <a:pt x="15267" y="4672"/>
                </a:lnTo>
                <a:lnTo>
                  <a:pt x="15106" y="4690"/>
                </a:lnTo>
                <a:lnTo>
                  <a:pt x="14842" y="4607"/>
                </a:lnTo>
                <a:lnTo>
                  <a:pt x="14784" y="4468"/>
                </a:lnTo>
                <a:lnTo>
                  <a:pt x="14765" y="4283"/>
                </a:lnTo>
                <a:lnTo>
                  <a:pt x="14765" y="4079"/>
                </a:lnTo>
                <a:lnTo>
                  <a:pt x="14816" y="3922"/>
                </a:lnTo>
                <a:lnTo>
                  <a:pt x="14836" y="3737"/>
                </a:lnTo>
                <a:lnTo>
                  <a:pt x="14816" y="3580"/>
                </a:lnTo>
                <a:lnTo>
                  <a:pt x="14816" y="3432"/>
                </a:lnTo>
                <a:lnTo>
                  <a:pt x="14842" y="3349"/>
                </a:lnTo>
                <a:lnTo>
                  <a:pt x="14913" y="3219"/>
                </a:lnTo>
                <a:lnTo>
                  <a:pt x="15016" y="2951"/>
                </a:lnTo>
                <a:lnTo>
                  <a:pt x="15074" y="2877"/>
                </a:lnTo>
                <a:lnTo>
                  <a:pt x="15074" y="2831"/>
                </a:lnTo>
                <a:lnTo>
                  <a:pt x="15144" y="2849"/>
                </a:lnTo>
                <a:lnTo>
                  <a:pt x="15228" y="2942"/>
                </a:lnTo>
                <a:lnTo>
                  <a:pt x="15434" y="3034"/>
                </a:lnTo>
                <a:lnTo>
                  <a:pt x="15595" y="3145"/>
                </a:lnTo>
                <a:lnTo>
                  <a:pt x="15666" y="3127"/>
                </a:lnTo>
                <a:lnTo>
                  <a:pt x="15762" y="3025"/>
                </a:lnTo>
                <a:lnTo>
                  <a:pt x="16084" y="2738"/>
                </a:lnTo>
                <a:lnTo>
                  <a:pt x="16091" y="2673"/>
                </a:lnTo>
                <a:lnTo>
                  <a:pt x="16078" y="2553"/>
                </a:lnTo>
                <a:lnTo>
                  <a:pt x="16097" y="2442"/>
                </a:lnTo>
                <a:lnTo>
                  <a:pt x="16168" y="2322"/>
                </a:lnTo>
                <a:lnTo>
                  <a:pt x="16213" y="2220"/>
                </a:lnTo>
                <a:lnTo>
                  <a:pt x="16258" y="1943"/>
                </a:lnTo>
                <a:lnTo>
                  <a:pt x="16290" y="1739"/>
                </a:lnTo>
                <a:lnTo>
                  <a:pt x="16335" y="1582"/>
                </a:lnTo>
                <a:lnTo>
                  <a:pt x="16457" y="1489"/>
                </a:lnTo>
                <a:lnTo>
                  <a:pt x="16612" y="1240"/>
                </a:lnTo>
                <a:lnTo>
                  <a:pt x="16612" y="1193"/>
                </a:lnTo>
                <a:lnTo>
                  <a:pt x="16580" y="1092"/>
                </a:lnTo>
                <a:lnTo>
                  <a:pt x="16593" y="842"/>
                </a:lnTo>
                <a:lnTo>
                  <a:pt x="16548" y="805"/>
                </a:lnTo>
                <a:lnTo>
                  <a:pt x="16477" y="805"/>
                </a:lnTo>
                <a:lnTo>
                  <a:pt x="16361" y="851"/>
                </a:lnTo>
                <a:lnTo>
                  <a:pt x="16335" y="805"/>
                </a:lnTo>
                <a:lnTo>
                  <a:pt x="16367" y="685"/>
                </a:lnTo>
                <a:lnTo>
                  <a:pt x="16522" y="463"/>
                </a:lnTo>
                <a:lnTo>
                  <a:pt x="16573" y="352"/>
                </a:lnTo>
                <a:lnTo>
                  <a:pt x="16676" y="241"/>
                </a:lnTo>
                <a:lnTo>
                  <a:pt x="16895" y="185"/>
                </a:lnTo>
                <a:lnTo>
                  <a:pt x="17159" y="46"/>
                </a:lnTo>
                <a:lnTo>
                  <a:pt x="17320" y="56"/>
                </a:lnTo>
                <a:lnTo>
                  <a:pt x="17545" y="0"/>
                </a:lnTo>
                <a:lnTo>
                  <a:pt x="17622" y="0"/>
                </a:lnTo>
                <a:lnTo>
                  <a:pt x="17745" y="83"/>
                </a:lnTo>
                <a:lnTo>
                  <a:pt x="17854" y="194"/>
                </a:lnTo>
                <a:lnTo>
                  <a:pt x="17925" y="305"/>
                </a:lnTo>
                <a:lnTo>
                  <a:pt x="18028" y="342"/>
                </a:lnTo>
                <a:lnTo>
                  <a:pt x="18150" y="315"/>
                </a:lnTo>
                <a:lnTo>
                  <a:pt x="18253" y="352"/>
                </a:lnTo>
                <a:lnTo>
                  <a:pt x="18343" y="407"/>
                </a:lnTo>
                <a:lnTo>
                  <a:pt x="18395" y="537"/>
                </a:lnTo>
                <a:lnTo>
                  <a:pt x="18472" y="703"/>
                </a:lnTo>
                <a:lnTo>
                  <a:pt x="18478" y="823"/>
                </a:lnTo>
                <a:lnTo>
                  <a:pt x="18530" y="888"/>
                </a:lnTo>
                <a:lnTo>
                  <a:pt x="18588" y="944"/>
                </a:lnTo>
                <a:lnTo>
                  <a:pt x="18601" y="1027"/>
                </a:lnTo>
                <a:lnTo>
                  <a:pt x="18607" y="981"/>
                </a:lnTo>
                <a:lnTo>
                  <a:pt x="18620" y="1101"/>
                </a:lnTo>
                <a:lnTo>
                  <a:pt x="18652" y="1240"/>
                </a:lnTo>
                <a:lnTo>
                  <a:pt x="18672" y="1434"/>
                </a:lnTo>
                <a:lnTo>
                  <a:pt x="18723" y="1591"/>
                </a:lnTo>
                <a:lnTo>
                  <a:pt x="18755" y="1748"/>
                </a:lnTo>
                <a:lnTo>
                  <a:pt x="18890" y="2118"/>
                </a:lnTo>
                <a:lnTo>
                  <a:pt x="18929" y="2498"/>
                </a:lnTo>
                <a:lnTo>
                  <a:pt x="18987" y="2673"/>
                </a:lnTo>
                <a:lnTo>
                  <a:pt x="18980" y="2720"/>
                </a:lnTo>
                <a:lnTo>
                  <a:pt x="18987" y="2729"/>
                </a:lnTo>
                <a:lnTo>
                  <a:pt x="19000" y="2895"/>
                </a:lnTo>
                <a:lnTo>
                  <a:pt x="19000" y="3090"/>
                </a:lnTo>
                <a:lnTo>
                  <a:pt x="19083" y="3191"/>
                </a:lnTo>
                <a:lnTo>
                  <a:pt x="19231" y="3219"/>
                </a:lnTo>
                <a:lnTo>
                  <a:pt x="19367" y="3145"/>
                </a:lnTo>
                <a:lnTo>
                  <a:pt x="19470" y="3219"/>
                </a:lnTo>
                <a:lnTo>
                  <a:pt x="19592" y="3238"/>
                </a:lnTo>
                <a:lnTo>
                  <a:pt x="19708" y="3321"/>
                </a:lnTo>
                <a:lnTo>
                  <a:pt x="19914" y="3580"/>
                </a:lnTo>
                <a:lnTo>
                  <a:pt x="20010" y="3645"/>
                </a:lnTo>
                <a:lnTo>
                  <a:pt x="20087" y="3663"/>
                </a:lnTo>
                <a:lnTo>
                  <a:pt x="20113" y="3728"/>
                </a:lnTo>
                <a:lnTo>
                  <a:pt x="20113" y="3774"/>
                </a:lnTo>
                <a:lnTo>
                  <a:pt x="20126" y="3765"/>
                </a:lnTo>
                <a:lnTo>
                  <a:pt x="20133" y="3913"/>
                </a:lnTo>
                <a:lnTo>
                  <a:pt x="20178" y="3996"/>
                </a:lnTo>
                <a:lnTo>
                  <a:pt x="20171" y="4144"/>
                </a:lnTo>
                <a:lnTo>
                  <a:pt x="20178" y="4311"/>
                </a:lnTo>
                <a:lnTo>
                  <a:pt x="20242" y="4459"/>
                </a:lnTo>
                <a:lnTo>
                  <a:pt x="20281" y="4579"/>
                </a:lnTo>
                <a:lnTo>
                  <a:pt x="20403" y="4570"/>
                </a:lnTo>
                <a:lnTo>
                  <a:pt x="20525" y="4625"/>
                </a:lnTo>
                <a:lnTo>
                  <a:pt x="20641" y="4607"/>
                </a:lnTo>
                <a:lnTo>
                  <a:pt x="20841" y="4468"/>
                </a:lnTo>
                <a:lnTo>
                  <a:pt x="21059" y="4264"/>
                </a:lnTo>
                <a:lnTo>
                  <a:pt x="21175" y="4246"/>
                </a:lnTo>
                <a:lnTo>
                  <a:pt x="21388" y="4079"/>
                </a:lnTo>
                <a:lnTo>
                  <a:pt x="21594" y="3996"/>
                </a:lnTo>
                <a:lnTo>
                  <a:pt x="21600" y="4024"/>
                </a:lnTo>
                <a:lnTo>
                  <a:pt x="21549" y="4144"/>
                </a:lnTo>
                <a:lnTo>
                  <a:pt x="21549" y="4329"/>
                </a:lnTo>
                <a:lnTo>
                  <a:pt x="21581" y="4477"/>
                </a:lnTo>
                <a:lnTo>
                  <a:pt x="21561" y="4662"/>
                </a:lnTo>
                <a:lnTo>
                  <a:pt x="21484" y="4755"/>
                </a:lnTo>
                <a:lnTo>
                  <a:pt x="21394" y="4875"/>
                </a:lnTo>
                <a:lnTo>
                  <a:pt x="21381" y="5069"/>
                </a:lnTo>
                <a:lnTo>
                  <a:pt x="21291" y="5375"/>
                </a:lnTo>
                <a:lnTo>
                  <a:pt x="21240" y="5763"/>
                </a:lnTo>
                <a:lnTo>
                  <a:pt x="21117" y="6115"/>
                </a:lnTo>
                <a:lnTo>
                  <a:pt x="21034" y="6281"/>
                </a:lnTo>
                <a:lnTo>
                  <a:pt x="21001" y="6466"/>
                </a:lnTo>
                <a:lnTo>
                  <a:pt x="20924" y="6559"/>
                </a:lnTo>
                <a:lnTo>
                  <a:pt x="20892" y="6522"/>
                </a:lnTo>
                <a:lnTo>
                  <a:pt x="20564" y="6411"/>
                </a:lnTo>
                <a:lnTo>
                  <a:pt x="20480" y="6475"/>
                </a:lnTo>
                <a:lnTo>
                  <a:pt x="20248" y="6799"/>
                </a:lnTo>
                <a:lnTo>
                  <a:pt x="20300" y="6919"/>
                </a:lnTo>
                <a:lnTo>
                  <a:pt x="20338" y="7169"/>
                </a:lnTo>
                <a:lnTo>
                  <a:pt x="20338" y="7715"/>
                </a:lnTo>
                <a:lnTo>
                  <a:pt x="20236" y="7946"/>
                </a:lnTo>
                <a:lnTo>
                  <a:pt x="20107" y="8103"/>
                </a:lnTo>
                <a:lnTo>
                  <a:pt x="20107" y="8270"/>
                </a:lnTo>
                <a:lnTo>
                  <a:pt x="20055" y="8261"/>
                </a:lnTo>
                <a:lnTo>
                  <a:pt x="20004" y="8122"/>
                </a:lnTo>
                <a:lnTo>
                  <a:pt x="19933" y="8020"/>
                </a:lnTo>
                <a:lnTo>
                  <a:pt x="19862" y="8103"/>
                </a:lnTo>
                <a:lnTo>
                  <a:pt x="19817" y="8288"/>
                </a:lnTo>
                <a:lnTo>
                  <a:pt x="19753" y="8427"/>
                </a:lnTo>
                <a:lnTo>
                  <a:pt x="19553" y="8649"/>
                </a:lnTo>
                <a:lnTo>
                  <a:pt x="19399" y="8705"/>
                </a:lnTo>
                <a:lnTo>
                  <a:pt x="19270" y="8705"/>
                </a:lnTo>
                <a:lnTo>
                  <a:pt x="19238" y="8788"/>
                </a:lnTo>
                <a:lnTo>
                  <a:pt x="19277" y="9075"/>
                </a:lnTo>
                <a:lnTo>
                  <a:pt x="19006" y="9112"/>
                </a:lnTo>
                <a:lnTo>
                  <a:pt x="18916" y="9019"/>
                </a:lnTo>
                <a:lnTo>
                  <a:pt x="18794" y="8973"/>
                </a:lnTo>
                <a:lnTo>
                  <a:pt x="18717" y="9066"/>
                </a:lnTo>
                <a:lnTo>
                  <a:pt x="18556" y="9334"/>
                </a:lnTo>
                <a:lnTo>
                  <a:pt x="18440" y="9473"/>
                </a:lnTo>
                <a:lnTo>
                  <a:pt x="18189" y="9667"/>
                </a:lnTo>
                <a:lnTo>
                  <a:pt x="18092" y="9732"/>
                </a:lnTo>
                <a:lnTo>
                  <a:pt x="17912" y="10055"/>
                </a:lnTo>
                <a:lnTo>
                  <a:pt x="17899" y="10092"/>
                </a:lnTo>
                <a:lnTo>
                  <a:pt x="17809" y="10148"/>
                </a:lnTo>
                <a:lnTo>
                  <a:pt x="17738" y="10148"/>
                </a:lnTo>
                <a:lnTo>
                  <a:pt x="17597" y="10213"/>
                </a:lnTo>
                <a:lnTo>
                  <a:pt x="17564" y="10148"/>
                </a:lnTo>
                <a:lnTo>
                  <a:pt x="17532" y="10194"/>
                </a:lnTo>
                <a:lnTo>
                  <a:pt x="17436" y="10296"/>
                </a:lnTo>
                <a:lnTo>
                  <a:pt x="17204" y="10435"/>
                </a:lnTo>
                <a:lnTo>
                  <a:pt x="17153" y="10509"/>
                </a:lnTo>
                <a:lnTo>
                  <a:pt x="17101" y="10629"/>
                </a:lnTo>
                <a:lnTo>
                  <a:pt x="17030" y="10703"/>
                </a:lnTo>
                <a:lnTo>
                  <a:pt x="16979" y="10703"/>
                </a:lnTo>
                <a:lnTo>
                  <a:pt x="16940" y="10758"/>
                </a:lnTo>
                <a:lnTo>
                  <a:pt x="16818" y="10842"/>
                </a:lnTo>
                <a:lnTo>
                  <a:pt x="16779" y="10805"/>
                </a:lnTo>
                <a:lnTo>
                  <a:pt x="16837" y="10694"/>
                </a:lnTo>
                <a:lnTo>
                  <a:pt x="16927" y="10647"/>
                </a:lnTo>
                <a:lnTo>
                  <a:pt x="16959" y="10546"/>
                </a:lnTo>
                <a:lnTo>
                  <a:pt x="16979" y="10444"/>
                </a:lnTo>
                <a:lnTo>
                  <a:pt x="16927" y="10416"/>
                </a:lnTo>
                <a:lnTo>
                  <a:pt x="16876" y="10351"/>
                </a:lnTo>
                <a:lnTo>
                  <a:pt x="16837" y="10342"/>
                </a:lnTo>
                <a:lnTo>
                  <a:pt x="16895" y="10287"/>
                </a:lnTo>
                <a:lnTo>
                  <a:pt x="16908" y="10185"/>
                </a:lnTo>
                <a:lnTo>
                  <a:pt x="16979" y="10111"/>
                </a:lnTo>
                <a:lnTo>
                  <a:pt x="17120" y="9833"/>
                </a:lnTo>
                <a:lnTo>
                  <a:pt x="17165" y="9713"/>
                </a:lnTo>
                <a:lnTo>
                  <a:pt x="17153" y="9639"/>
                </a:lnTo>
                <a:lnTo>
                  <a:pt x="17069" y="9510"/>
                </a:lnTo>
                <a:lnTo>
                  <a:pt x="17050" y="9399"/>
                </a:lnTo>
                <a:lnTo>
                  <a:pt x="17017" y="9343"/>
                </a:lnTo>
                <a:lnTo>
                  <a:pt x="16985" y="9399"/>
                </a:lnTo>
                <a:lnTo>
                  <a:pt x="16837" y="9408"/>
                </a:lnTo>
                <a:lnTo>
                  <a:pt x="16773" y="9445"/>
                </a:lnTo>
                <a:lnTo>
                  <a:pt x="16670" y="9602"/>
                </a:lnTo>
                <a:lnTo>
                  <a:pt x="16593" y="9741"/>
                </a:lnTo>
                <a:lnTo>
                  <a:pt x="16548" y="9852"/>
                </a:lnTo>
                <a:lnTo>
                  <a:pt x="16528" y="9898"/>
                </a:lnTo>
                <a:lnTo>
                  <a:pt x="16361" y="10009"/>
                </a:lnTo>
                <a:lnTo>
                  <a:pt x="16245" y="10139"/>
                </a:lnTo>
                <a:lnTo>
                  <a:pt x="16194" y="10157"/>
                </a:lnTo>
                <a:lnTo>
                  <a:pt x="16149" y="10287"/>
                </a:lnTo>
                <a:lnTo>
                  <a:pt x="16129" y="10416"/>
                </a:lnTo>
                <a:lnTo>
                  <a:pt x="16078" y="10499"/>
                </a:lnTo>
                <a:lnTo>
                  <a:pt x="16013" y="10555"/>
                </a:lnTo>
                <a:lnTo>
                  <a:pt x="15917" y="10583"/>
                </a:lnTo>
                <a:lnTo>
                  <a:pt x="15846" y="10610"/>
                </a:lnTo>
                <a:lnTo>
                  <a:pt x="15775" y="10610"/>
                </a:lnTo>
                <a:lnTo>
                  <a:pt x="15737" y="10583"/>
                </a:lnTo>
                <a:lnTo>
                  <a:pt x="15659" y="10564"/>
                </a:lnTo>
                <a:lnTo>
                  <a:pt x="15595" y="10657"/>
                </a:lnTo>
                <a:lnTo>
                  <a:pt x="15556" y="10842"/>
                </a:lnTo>
                <a:lnTo>
                  <a:pt x="15537" y="10999"/>
                </a:lnTo>
                <a:lnTo>
                  <a:pt x="15646" y="11165"/>
                </a:lnTo>
                <a:lnTo>
                  <a:pt x="15672" y="11249"/>
                </a:lnTo>
                <a:lnTo>
                  <a:pt x="15730" y="11295"/>
                </a:lnTo>
                <a:lnTo>
                  <a:pt x="15775" y="11295"/>
                </a:lnTo>
                <a:lnTo>
                  <a:pt x="15807" y="11360"/>
                </a:lnTo>
                <a:lnTo>
                  <a:pt x="15865" y="11360"/>
                </a:lnTo>
                <a:lnTo>
                  <a:pt x="15891" y="11461"/>
                </a:lnTo>
                <a:lnTo>
                  <a:pt x="15955" y="11535"/>
                </a:lnTo>
                <a:lnTo>
                  <a:pt x="15975" y="11609"/>
                </a:lnTo>
                <a:lnTo>
                  <a:pt x="15975" y="11702"/>
                </a:lnTo>
                <a:lnTo>
                  <a:pt x="16026" y="11804"/>
                </a:lnTo>
                <a:lnTo>
                  <a:pt x="16200" y="11896"/>
                </a:lnTo>
                <a:lnTo>
                  <a:pt x="16290" y="11887"/>
                </a:lnTo>
                <a:lnTo>
                  <a:pt x="16367" y="11739"/>
                </a:lnTo>
                <a:lnTo>
                  <a:pt x="16438" y="11656"/>
                </a:lnTo>
                <a:lnTo>
                  <a:pt x="16490" y="11554"/>
                </a:lnTo>
                <a:lnTo>
                  <a:pt x="16631" y="11461"/>
                </a:lnTo>
                <a:lnTo>
                  <a:pt x="16676" y="11452"/>
                </a:lnTo>
                <a:lnTo>
                  <a:pt x="16747" y="11554"/>
                </a:lnTo>
                <a:lnTo>
                  <a:pt x="16805" y="11600"/>
                </a:lnTo>
                <a:lnTo>
                  <a:pt x="16876" y="11609"/>
                </a:lnTo>
                <a:lnTo>
                  <a:pt x="16921" y="11693"/>
                </a:lnTo>
                <a:lnTo>
                  <a:pt x="16972" y="11702"/>
                </a:lnTo>
                <a:lnTo>
                  <a:pt x="17050" y="11683"/>
                </a:lnTo>
                <a:lnTo>
                  <a:pt x="17101" y="11637"/>
                </a:lnTo>
                <a:lnTo>
                  <a:pt x="17191" y="11693"/>
                </a:lnTo>
                <a:lnTo>
                  <a:pt x="17268" y="11711"/>
                </a:lnTo>
                <a:lnTo>
                  <a:pt x="17294" y="11730"/>
                </a:lnTo>
                <a:lnTo>
                  <a:pt x="17275" y="11850"/>
                </a:lnTo>
                <a:lnTo>
                  <a:pt x="17249" y="11933"/>
                </a:lnTo>
                <a:lnTo>
                  <a:pt x="17249" y="11979"/>
                </a:lnTo>
                <a:lnTo>
                  <a:pt x="17185" y="12090"/>
                </a:lnTo>
                <a:lnTo>
                  <a:pt x="17159" y="12053"/>
                </a:lnTo>
                <a:lnTo>
                  <a:pt x="17133" y="11961"/>
                </a:lnTo>
                <a:lnTo>
                  <a:pt x="17095" y="11998"/>
                </a:lnTo>
                <a:lnTo>
                  <a:pt x="17056" y="11979"/>
                </a:lnTo>
                <a:lnTo>
                  <a:pt x="17011" y="12035"/>
                </a:lnTo>
                <a:lnTo>
                  <a:pt x="16972" y="12127"/>
                </a:lnTo>
                <a:lnTo>
                  <a:pt x="16824" y="12146"/>
                </a:lnTo>
                <a:lnTo>
                  <a:pt x="16747" y="12201"/>
                </a:lnTo>
                <a:lnTo>
                  <a:pt x="16676" y="12201"/>
                </a:lnTo>
                <a:lnTo>
                  <a:pt x="16696" y="12331"/>
                </a:lnTo>
                <a:lnTo>
                  <a:pt x="16670" y="12331"/>
                </a:lnTo>
                <a:lnTo>
                  <a:pt x="16638" y="12377"/>
                </a:lnTo>
                <a:lnTo>
                  <a:pt x="16593" y="12534"/>
                </a:lnTo>
                <a:lnTo>
                  <a:pt x="16528" y="12544"/>
                </a:lnTo>
                <a:lnTo>
                  <a:pt x="16503" y="12442"/>
                </a:lnTo>
                <a:lnTo>
                  <a:pt x="16445" y="12442"/>
                </a:lnTo>
                <a:lnTo>
                  <a:pt x="16400" y="12525"/>
                </a:lnTo>
                <a:lnTo>
                  <a:pt x="16445" y="12599"/>
                </a:lnTo>
                <a:lnTo>
                  <a:pt x="16425" y="12682"/>
                </a:lnTo>
                <a:lnTo>
                  <a:pt x="16374" y="12775"/>
                </a:lnTo>
                <a:lnTo>
                  <a:pt x="16258" y="12867"/>
                </a:lnTo>
                <a:lnTo>
                  <a:pt x="16226" y="12988"/>
                </a:lnTo>
                <a:lnTo>
                  <a:pt x="16149" y="13145"/>
                </a:lnTo>
                <a:lnTo>
                  <a:pt x="16091" y="13293"/>
                </a:lnTo>
                <a:lnTo>
                  <a:pt x="16110" y="13376"/>
                </a:lnTo>
                <a:lnTo>
                  <a:pt x="16181" y="13395"/>
                </a:lnTo>
                <a:lnTo>
                  <a:pt x="16232" y="13469"/>
                </a:lnTo>
                <a:lnTo>
                  <a:pt x="16445" y="13626"/>
                </a:lnTo>
                <a:lnTo>
                  <a:pt x="16490" y="13719"/>
                </a:lnTo>
                <a:lnTo>
                  <a:pt x="16522" y="13867"/>
                </a:lnTo>
                <a:lnTo>
                  <a:pt x="16567" y="13950"/>
                </a:lnTo>
                <a:lnTo>
                  <a:pt x="16631" y="14320"/>
                </a:lnTo>
                <a:lnTo>
                  <a:pt x="16670" y="14440"/>
                </a:lnTo>
                <a:lnTo>
                  <a:pt x="16696" y="14597"/>
                </a:lnTo>
                <a:lnTo>
                  <a:pt x="16754" y="14727"/>
                </a:lnTo>
                <a:lnTo>
                  <a:pt x="16844" y="14782"/>
                </a:lnTo>
                <a:lnTo>
                  <a:pt x="16850" y="14875"/>
                </a:lnTo>
                <a:lnTo>
                  <a:pt x="16959" y="15032"/>
                </a:lnTo>
                <a:lnTo>
                  <a:pt x="17030" y="15189"/>
                </a:lnTo>
                <a:lnTo>
                  <a:pt x="17030" y="15226"/>
                </a:lnTo>
                <a:lnTo>
                  <a:pt x="16914" y="15143"/>
                </a:lnTo>
                <a:lnTo>
                  <a:pt x="16818" y="15097"/>
                </a:lnTo>
                <a:lnTo>
                  <a:pt x="16747" y="15097"/>
                </a:lnTo>
                <a:lnTo>
                  <a:pt x="16670" y="15023"/>
                </a:lnTo>
                <a:lnTo>
                  <a:pt x="16580" y="14986"/>
                </a:lnTo>
                <a:lnTo>
                  <a:pt x="16419" y="15032"/>
                </a:lnTo>
                <a:lnTo>
                  <a:pt x="16419" y="15088"/>
                </a:lnTo>
                <a:lnTo>
                  <a:pt x="16580" y="15041"/>
                </a:lnTo>
                <a:lnTo>
                  <a:pt x="16612" y="15078"/>
                </a:lnTo>
                <a:lnTo>
                  <a:pt x="16631" y="15143"/>
                </a:lnTo>
                <a:lnTo>
                  <a:pt x="16702" y="15162"/>
                </a:lnTo>
                <a:lnTo>
                  <a:pt x="16779" y="15236"/>
                </a:lnTo>
                <a:lnTo>
                  <a:pt x="16850" y="15356"/>
                </a:lnTo>
                <a:lnTo>
                  <a:pt x="16908" y="15393"/>
                </a:lnTo>
                <a:lnTo>
                  <a:pt x="16940" y="15421"/>
                </a:lnTo>
                <a:lnTo>
                  <a:pt x="16992" y="15513"/>
                </a:lnTo>
                <a:lnTo>
                  <a:pt x="17043" y="15633"/>
                </a:lnTo>
                <a:lnTo>
                  <a:pt x="17030" y="15680"/>
                </a:lnTo>
                <a:lnTo>
                  <a:pt x="16947" y="15689"/>
                </a:lnTo>
                <a:lnTo>
                  <a:pt x="16876" y="15781"/>
                </a:lnTo>
                <a:lnTo>
                  <a:pt x="16805" y="15818"/>
                </a:lnTo>
                <a:lnTo>
                  <a:pt x="16754" y="15865"/>
                </a:lnTo>
                <a:lnTo>
                  <a:pt x="16734" y="15911"/>
                </a:lnTo>
                <a:lnTo>
                  <a:pt x="16663" y="15976"/>
                </a:lnTo>
                <a:lnTo>
                  <a:pt x="16560" y="15976"/>
                </a:lnTo>
                <a:lnTo>
                  <a:pt x="16490" y="16003"/>
                </a:lnTo>
                <a:lnTo>
                  <a:pt x="16419" y="16040"/>
                </a:lnTo>
                <a:lnTo>
                  <a:pt x="16496" y="16031"/>
                </a:lnTo>
                <a:lnTo>
                  <a:pt x="16573" y="16068"/>
                </a:lnTo>
                <a:lnTo>
                  <a:pt x="16644" y="16114"/>
                </a:lnTo>
                <a:lnTo>
                  <a:pt x="16779" y="16031"/>
                </a:lnTo>
                <a:lnTo>
                  <a:pt x="16837" y="16059"/>
                </a:lnTo>
                <a:lnTo>
                  <a:pt x="16889" y="16124"/>
                </a:lnTo>
                <a:lnTo>
                  <a:pt x="16914" y="16179"/>
                </a:lnTo>
                <a:lnTo>
                  <a:pt x="16947" y="16216"/>
                </a:lnTo>
                <a:lnTo>
                  <a:pt x="16992" y="16235"/>
                </a:lnTo>
                <a:lnTo>
                  <a:pt x="17043" y="16235"/>
                </a:lnTo>
                <a:lnTo>
                  <a:pt x="17069" y="16262"/>
                </a:lnTo>
                <a:lnTo>
                  <a:pt x="17030" y="16290"/>
                </a:lnTo>
                <a:lnTo>
                  <a:pt x="16947" y="16429"/>
                </a:lnTo>
                <a:lnTo>
                  <a:pt x="16882" y="16475"/>
                </a:lnTo>
                <a:lnTo>
                  <a:pt x="16908" y="16484"/>
                </a:lnTo>
                <a:lnTo>
                  <a:pt x="17011" y="16420"/>
                </a:lnTo>
                <a:lnTo>
                  <a:pt x="17011" y="16540"/>
                </a:lnTo>
                <a:lnTo>
                  <a:pt x="16998" y="16632"/>
                </a:lnTo>
                <a:lnTo>
                  <a:pt x="16992" y="16605"/>
                </a:lnTo>
                <a:lnTo>
                  <a:pt x="16959" y="16632"/>
                </a:lnTo>
                <a:lnTo>
                  <a:pt x="16882" y="16669"/>
                </a:lnTo>
                <a:lnTo>
                  <a:pt x="16882" y="16688"/>
                </a:lnTo>
                <a:lnTo>
                  <a:pt x="16914" y="16780"/>
                </a:lnTo>
                <a:lnTo>
                  <a:pt x="16895" y="16919"/>
                </a:lnTo>
                <a:lnTo>
                  <a:pt x="16876" y="16956"/>
                </a:lnTo>
                <a:lnTo>
                  <a:pt x="16876" y="17113"/>
                </a:lnTo>
                <a:lnTo>
                  <a:pt x="16837" y="17252"/>
                </a:lnTo>
                <a:lnTo>
                  <a:pt x="16805" y="17224"/>
                </a:lnTo>
                <a:lnTo>
                  <a:pt x="16773" y="17169"/>
                </a:lnTo>
                <a:lnTo>
                  <a:pt x="16741" y="17206"/>
                </a:lnTo>
                <a:lnTo>
                  <a:pt x="16696" y="17308"/>
                </a:lnTo>
                <a:lnTo>
                  <a:pt x="16651" y="17382"/>
                </a:lnTo>
                <a:lnTo>
                  <a:pt x="16618" y="17456"/>
                </a:lnTo>
                <a:lnTo>
                  <a:pt x="16593" y="17484"/>
                </a:lnTo>
                <a:lnTo>
                  <a:pt x="16567" y="17548"/>
                </a:lnTo>
                <a:lnTo>
                  <a:pt x="16548" y="17613"/>
                </a:lnTo>
                <a:lnTo>
                  <a:pt x="16548" y="17678"/>
                </a:lnTo>
                <a:lnTo>
                  <a:pt x="16522" y="17770"/>
                </a:lnTo>
                <a:lnTo>
                  <a:pt x="16477" y="17854"/>
                </a:lnTo>
                <a:lnTo>
                  <a:pt x="16445" y="17881"/>
                </a:lnTo>
                <a:lnTo>
                  <a:pt x="16387" y="17974"/>
                </a:lnTo>
                <a:lnTo>
                  <a:pt x="16367" y="18103"/>
                </a:lnTo>
                <a:lnTo>
                  <a:pt x="16329" y="18168"/>
                </a:lnTo>
                <a:lnTo>
                  <a:pt x="16316" y="18150"/>
                </a:lnTo>
                <a:lnTo>
                  <a:pt x="16303" y="18020"/>
                </a:lnTo>
                <a:lnTo>
                  <a:pt x="16251" y="18029"/>
                </a:lnTo>
                <a:lnTo>
                  <a:pt x="16200" y="18094"/>
                </a:lnTo>
                <a:lnTo>
                  <a:pt x="16258" y="18251"/>
                </a:lnTo>
                <a:lnTo>
                  <a:pt x="16258" y="18279"/>
                </a:lnTo>
                <a:lnTo>
                  <a:pt x="16226" y="18427"/>
                </a:lnTo>
                <a:lnTo>
                  <a:pt x="16226" y="18473"/>
                </a:lnTo>
                <a:lnTo>
                  <a:pt x="16219" y="18529"/>
                </a:lnTo>
                <a:lnTo>
                  <a:pt x="16200" y="18594"/>
                </a:lnTo>
                <a:lnTo>
                  <a:pt x="16187" y="18621"/>
                </a:lnTo>
                <a:lnTo>
                  <a:pt x="16161" y="18631"/>
                </a:lnTo>
                <a:lnTo>
                  <a:pt x="16161" y="18695"/>
                </a:lnTo>
                <a:lnTo>
                  <a:pt x="16168" y="18760"/>
                </a:lnTo>
                <a:lnTo>
                  <a:pt x="16161" y="18779"/>
                </a:lnTo>
                <a:lnTo>
                  <a:pt x="16129" y="18760"/>
                </a:lnTo>
                <a:lnTo>
                  <a:pt x="16091" y="18760"/>
                </a:lnTo>
                <a:lnTo>
                  <a:pt x="16058" y="18806"/>
                </a:lnTo>
                <a:lnTo>
                  <a:pt x="16078" y="18871"/>
                </a:lnTo>
                <a:lnTo>
                  <a:pt x="16052" y="18927"/>
                </a:lnTo>
                <a:lnTo>
                  <a:pt x="16026" y="18908"/>
                </a:lnTo>
                <a:lnTo>
                  <a:pt x="15988" y="18917"/>
                </a:lnTo>
                <a:lnTo>
                  <a:pt x="15949" y="19056"/>
                </a:lnTo>
                <a:lnTo>
                  <a:pt x="15904" y="19102"/>
                </a:lnTo>
                <a:lnTo>
                  <a:pt x="15891" y="19195"/>
                </a:lnTo>
                <a:lnTo>
                  <a:pt x="15865" y="19250"/>
                </a:lnTo>
                <a:lnTo>
                  <a:pt x="15749" y="19269"/>
                </a:lnTo>
                <a:lnTo>
                  <a:pt x="15704" y="19250"/>
                </a:lnTo>
                <a:lnTo>
                  <a:pt x="15646" y="19315"/>
                </a:lnTo>
                <a:lnTo>
                  <a:pt x="15659" y="19343"/>
                </a:lnTo>
                <a:lnTo>
                  <a:pt x="15672" y="19398"/>
                </a:lnTo>
                <a:lnTo>
                  <a:pt x="15659" y="19472"/>
                </a:lnTo>
                <a:lnTo>
                  <a:pt x="15563" y="19602"/>
                </a:lnTo>
                <a:lnTo>
                  <a:pt x="15531" y="19602"/>
                </a:lnTo>
                <a:lnTo>
                  <a:pt x="15511" y="19713"/>
                </a:lnTo>
                <a:lnTo>
                  <a:pt x="15498" y="19639"/>
                </a:lnTo>
                <a:lnTo>
                  <a:pt x="15460" y="19676"/>
                </a:lnTo>
                <a:lnTo>
                  <a:pt x="15453" y="19750"/>
                </a:lnTo>
                <a:lnTo>
                  <a:pt x="15434" y="19741"/>
                </a:lnTo>
                <a:lnTo>
                  <a:pt x="15415" y="19741"/>
                </a:lnTo>
                <a:lnTo>
                  <a:pt x="15350" y="19805"/>
                </a:lnTo>
                <a:lnTo>
                  <a:pt x="15318" y="19796"/>
                </a:lnTo>
                <a:lnTo>
                  <a:pt x="15267" y="19805"/>
                </a:lnTo>
                <a:lnTo>
                  <a:pt x="15222" y="19907"/>
                </a:lnTo>
                <a:lnTo>
                  <a:pt x="15196" y="19972"/>
                </a:lnTo>
                <a:lnTo>
                  <a:pt x="15164" y="20018"/>
                </a:lnTo>
                <a:lnTo>
                  <a:pt x="15151" y="20074"/>
                </a:lnTo>
                <a:lnTo>
                  <a:pt x="15087" y="20138"/>
                </a:lnTo>
                <a:lnTo>
                  <a:pt x="14984" y="20194"/>
                </a:lnTo>
                <a:lnTo>
                  <a:pt x="14906" y="20249"/>
                </a:lnTo>
                <a:lnTo>
                  <a:pt x="14861" y="20222"/>
                </a:lnTo>
                <a:lnTo>
                  <a:pt x="14816" y="20203"/>
                </a:lnTo>
                <a:lnTo>
                  <a:pt x="14797" y="20249"/>
                </a:lnTo>
                <a:lnTo>
                  <a:pt x="14784" y="20286"/>
                </a:lnTo>
                <a:lnTo>
                  <a:pt x="14745" y="20305"/>
                </a:lnTo>
                <a:lnTo>
                  <a:pt x="14707" y="20286"/>
                </a:lnTo>
                <a:lnTo>
                  <a:pt x="14707" y="20240"/>
                </a:lnTo>
                <a:lnTo>
                  <a:pt x="14655" y="20203"/>
                </a:lnTo>
                <a:lnTo>
                  <a:pt x="14597" y="20259"/>
                </a:lnTo>
                <a:lnTo>
                  <a:pt x="14565" y="20342"/>
                </a:lnTo>
                <a:lnTo>
                  <a:pt x="14520" y="20342"/>
                </a:lnTo>
                <a:lnTo>
                  <a:pt x="14501" y="20286"/>
                </a:lnTo>
                <a:lnTo>
                  <a:pt x="14501" y="20249"/>
                </a:lnTo>
                <a:lnTo>
                  <a:pt x="14449" y="20268"/>
                </a:lnTo>
                <a:lnTo>
                  <a:pt x="14449" y="20370"/>
                </a:lnTo>
                <a:lnTo>
                  <a:pt x="14436" y="20370"/>
                </a:lnTo>
                <a:close/>
              </a:path>
            </a:pathLst>
          </a:custGeom>
          <a:solidFill>
            <a:srgbClr val="2860B5"/>
          </a:solidFill>
          <a:ln w="12700">
            <a:miter lim="400000"/>
          </a:ln>
        </p:spPr>
        <p:txBody>
          <a:bodyPr lIns="45719" rIns="45719" anchor="ctr"/>
          <a:lstStyle/>
          <a:p>
            <a:endParaRPr/>
          </a:p>
        </p:txBody>
      </p:sp>
      <p:sp>
        <p:nvSpPr>
          <p:cNvPr id="14" name="形状">
            <a:extLst>
              <a:ext uri="{FF2B5EF4-FFF2-40B4-BE49-F238E27FC236}">
                <a16:creationId xmlns="" xmlns:a16="http://schemas.microsoft.com/office/drawing/2014/main" id="{9FEEF44F-8F8C-EE4B-A295-D37A862A206E}"/>
              </a:ext>
            </a:extLst>
          </p:cNvPr>
          <p:cNvSpPr/>
          <p:nvPr/>
        </p:nvSpPr>
        <p:spPr>
          <a:xfrm rot="13500000" flipH="1">
            <a:off x="4116070" y="1824939"/>
            <a:ext cx="353060" cy="353060"/>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9" y="423"/>
                </a:cubicBezTo>
                <a:cubicBezTo>
                  <a:pt x="14259" y="423"/>
                  <a:pt x="17930"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chemeClr val="accent4"/>
              </a:gs>
              <a:gs pos="99000">
                <a:schemeClr val="accent2"/>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defRPr>
            </a:pPr>
            <a:endParaRPr>
              <a:latin typeface="Microsoft YaHei" panose="020B0503020204020204" pitchFamily="34" charset="-122"/>
              <a:ea typeface="Microsoft YaHei" panose="020B0503020204020204" pitchFamily="34" charset="-122"/>
            </a:endParaRPr>
          </a:p>
        </p:txBody>
      </p:sp>
      <p:sp>
        <p:nvSpPr>
          <p:cNvPr id="15" name="形状">
            <a:extLst>
              <a:ext uri="{FF2B5EF4-FFF2-40B4-BE49-F238E27FC236}">
                <a16:creationId xmlns="" xmlns:a16="http://schemas.microsoft.com/office/drawing/2014/main" id="{0D614119-F5B4-5C48-AEB4-408084DAE3BF}"/>
              </a:ext>
            </a:extLst>
          </p:cNvPr>
          <p:cNvSpPr/>
          <p:nvPr/>
        </p:nvSpPr>
        <p:spPr>
          <a:xfrm rot="13500000" flipH="1">
            <a:off x="5296535" y="2259914"/>
            <a:ext cx="353060" cy="353060"/>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9" y="423"/>
                </a:cubicBezTo>
                <a:cubicBezTo>
                  <a:pt x="14259" y="423"/>
                  <a:pt x="17930"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chemeClr val="accent4"/>
              </a:gs>
              <a:gs pos="99000">
                <a:schemeClr val="accent2"/>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defRPr>
            </a:pPr>
            <a:endParaRPr>
              <a:latin typeface="Microsoft YaHei" panose="020B0503020204020204" pitchFamily="34" charset="-122"/>
              <a:ea typeface="Microsoft YaHei" panose="020B0503020204020204" pitchFamily="34" charset="-122"/>
            </a:endParaRPr>
          </a:p>
        </p:txBody>
      </p:sp>
      <p:sp>
        <p:nvSpPr>
          <p:cNvPr id="16" name="形状">
            <a:extLst>
              <a:ext uri="{FF2B5EF4-FFF2-40B4-BE49-F238E27FC236}">
                <a16:creationId xmlns="" xmlns:a16="http://schemas.microsoft.com/office/drawing/2014/main" id="{4A3920DA-8F32-834F-AF00-01C7EB3B3FBF}"/>
              </a:ext>
            </a:extLst>
          </p:cNvPr>
          <p:cNvSpPr/>
          <p:nvPr/>
        </p:nvSpPr>
        <p:spPr>
          <a:xfrm rot="13500000" flipH="1">
            <a:off x="5786120" y="3440379"/>
            <a:ext cx="353060" cy="353060"/>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9" y="423"/>
                </a:cubicBezTo>
                <a:cubicBezTo>
                  <a:pt x="14259" y="423"/>
                  <a:pt x="17930"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chemeClr val="accent4"/>
              </a:gs>
              <a:gs pos="99000">
                <a:schemeClr val="accent2"/>
              </a:gs>
            </a:gsLst>
            <a:lin ang="5400000" scaled="1"/>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defRPr>
            </a:pPr>
            <a:endParaRPr>
              <a:latin typeface="Microsoft YaHei" panose="020B0503020204020204" pitchFamily="34" charset="-122"/>
              <a:ea typeface="Microsoft YaHei" panose="020B0503020204020204" pitchFamily="34" charset="-122"/>
            </a:endParaRPr>
          </a:p>
        </p:txBody>
      </p:sp>
      <p:sp>
        <p:nvSpPr>
          <p:cNvPr id="17" name="形状">
            <a:extLst>
              <a:ext uri="{FF2B5EF4-FFF2-40B4-BE49-F238E27FC236}">
                <a16:creationId xmlns="" xmlns:a16="http://schemas.microsoft.com/office/drawing/2014/main" id="{286E7149-943C-D04F-AC2A-22C2F67142F4}"/>
              </a:ext>
            </a:extLst>
          </p:cNvPr>
          <p:cNvSpPr/>
          <p:nvPr/>
        </p:nvSpPr>
        <p:spPr>
          <a:xfrm rot="13500000" flipH="1">
            <a:off x="6995795" y="3235274"/>
            <a:ext cx="353060" cy="353060"/>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9" y="423"/>
                </a:cubicBezTo>
                <a:cubicBezTo>
                  <a:pt x="14259" y="423"/>
                  <a:pt x="17930"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rgbClr val="3579F6"/>
              </a:gs>
              <a:gs pos="100000">
                <a:srgbClr val="7BCDE6"/>
              </a:gs>
            </a:gsLst>
            <a:lin ang="0" scaled="0"/>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defRPr>
            </a:pPr>
            <a:endParaRPr>
              <a:latin typeface="Microsoft YaHei" panose="020B0503020204020204" pitchFamily="34" charset="-122"/>
              <a:ea typeface="Microsoft YaHei" panose="020B0503020204020204" pitchFamily="34" charset="-122"/>
            </a:endParaRPr>
          </a:p>
        </p:txBody>
      </p:sp>
      <p:sp>
        <p:nvSpPr>
          <p:cNvPr id="33" name="形状">
            <a:extLst>
              <a:ext uri="{FF2B5EF4-FFF2-40B4-BE49-F238E27FC236}">
                <a16:creationId xmlns="" xmlns:a16="http://schemas.microsoft.com/office/drawing/2014/main" id="{6587E0C9-1031-894F-B173-B4415D26961F}"/>
              </a:ext>
            </a:extLst>
          </p:cNvPr>
          <p:cNvSpPr/>
          <p:nvPr/>
        </p:nvSpPr>
        <p:spPr>
          <a:xfrm rot="13500000" flipH="1">
            <a:off x="7308850" y="1971624"/>
            <a:ext cx="353060" cy="353060"/>
          </a:xfrm>
          <a:custGeom>
            <a:avLst/>
            <a:gdLst/>
            <a:ahLst/>
            <a:cxnLst>
              <a:cxn ang="0">
                <a:pos x="wd2" y="hd2"/>
              </a:cxn>
              <a:cxn ang="5400000">
                <a:pos x="wd2" y="hd2"/>
              </a:cxn>
              <a:cxn ang="10800000">
                <a:pos x="wd2" y="hd2"/>
              </a:cxn>
              <a:cxn ang="16200000">
                <a:pos x="wd2" y="hd2"/>
              </a:cxn>
            </a:cxnLst>
            <a:rect l="0" t="0" r="r" b="b"/>
            <a:pathLst>
              <a:path w="21600" h="21600" extrusionOk="0">
                <a:moveTo>
                  <a:pt x="0" y="11012"/>
                </a:moveTo>
                <a:cubicBezTo>
                  <a:pt x="0" y="5164"/>
                  <a:pt x="4741" y="423"/>
                  <a:pt x="10589" y="423"/>
                </a:cubicBezTo>
                <a:cubicBezTo>
                  <a:pt x="14259" y="423"/>
                  <a:pt x="17930" y="282"/>
                  <a:pt x="21600" y="0"/>
                </a:cubicBezTo>
                <a:cubicBezTo>
                  <a:pt x="21318" y="3671"/>
                  <a:pt x="21177" y="7341"/>
                  <a:pt x="21177" y="11012"/>
                </a:cubicBezTo>
                <a:cubicBezTo>
                  <a:pt x="21177" y="16859"/>
                  <a:pt x="16436" y="21600"/>
                  <a:pt x="10588" y="21600"/>
                </a:cubicBezTo>
                <a:cubicBezTo>
                  <a:pt x="4741" y="21600"/>
                  <a:pt x="0" y="16859"/>
                  <a:pt x="0" y="11012"/>
                </a:cubicBezTo>
                <a:close/>
              </a:path>
            </a:pathLst>
          </a:custGeom>
          <a:gradFill>
            <a:gsLst>
              <a:gs pos="0">
                <a:srgbClr val="3579F6"/>
              </a:gs>
              <a:gs pos="100000">
                <a:srgbClr val="7BCDE6"/>
              </a:gs>
            </a:gsLst>
            <a:lin ang="0" scaled="0"/>
          </a:gradFill>
          <a:ln w="12700" cap="flat">
            <a:noFill/>
            <a:miter lim="400000"/>
          </a:ln>
          <a:effectLst/>
        </p:spPr>
        <p:txBody>
          <a:bodyPr wrap="square" lIns="45719" tIns="45719" rIns="45719" bIns="45719" numCol="1" anchor="ctr">
            <a:noAutofit/>
          </a:bodyPr>
          <a:lstStyle/>
          <a:p>
            <a:pPr algn="ctr">
              <a:defRPr>
                <a:solidFill>
                  <a:srgbClr val="FFFFFF"/>
                </a:solidFill>
                <a:uFill>
                  <a:solidFill>
                    <a:srgbClr val="FFFFFF"/>
                  </a:solidFill>
                </a:uFill>
              </a:defRPr>
            </a:pPr>
            <a:endParaRPr>
              <a:latin typeface="Microsoft YaHei" panose="020B0503020204020204" pitchFamily="34" charset="-122"/>
              <a:ea typeface="Microsoft YaHei" panose="020B0503020204020204" pitchFamily="34" charset="-122"/>
            </a:endParaRPr>
          </a:p>
        </p:txBody>
      </p:sp>
      <p:sp>
        <p:nvSpPr>
          <p:cNvPr id="35" name="线条">
            <a:extLst>
              <a:ext uri="{FF2B5EF4-FFF2-40B4-BE49-F238E27FC236}">
                <a16:creationId xmlns="" xmlns:a16="http://schemas.microsoft.com/office/drawing/2014/main" id="{53E64550-7DDB-414B-99F0-8CD969424629}"/>
              </a:ext>
            </a:extLst>
          </p:cNvPr>
          <p:cNvSpPr/>
          <p:nvPr/>
        </p:nvSpPr>
        <p:spPr>
          <a:xfrm>
            <a:off x="4292600" y="2251024"/>
            <a:ext cx="1181100" cy="434975"/>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36" name="线条">
            <a:extLst>
              <a:ext uri="{FF2B5EF4-FFF2-40B4-BE49-F238E27FC236}">
                <a16:creationId xmlns="" xmlns:a16="http://schemas.microsoft.com/office/drawing/2014/main" id="{89D3C176-0701-1941-A975-6BDAE1B88F86}"/>
              </a:ext>
            </a:extLst>
          </p:cNvPr>
          <p:cNvSpPr/>
          <p:nvPr/>
        </p:nvSpPr>
        <p:spPr>
          <a:xfrm>
            <a:off x="4292600" y="2251024"/>
            <a:ext cx="1670050" cy="1616075"/>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37" name="线条">
            <a:extLst>
              <a:ext uri="{FF2B5EF4-FFF2-40B4-BE49-F238E27FC236}">
                <a16:creationId xmlns="" xmlns:a16="http://schemas.microsoft.com/office/drawing/2014/main" id="{415BECCA-44D0-484D-AAF6-9294BB62DA5B}"/>
              </a:ext>
            </a:extLst>
          </p:cNvPr>
          <p:cNvSpPr/>
          <p:nvPr/>
        </p:nvSpPr>
        <p:spPr>
          <a:xfrm>
            <a:off x="4292600" y="2251024"/>
            <a:ext cx="2879725" cy="1410335"/>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38" name="线条">
            <a:extLst>
              <a:ext uri="{FF2B5EF4-FFF2-40B4-BE49-F238E27FC236}">
                <a16:creationId xmlns="" xmlns:a16="http://schemas.microsoft.com/office/drawing/2014/main" id="{1B139B75-C63C-7C40-AC7D-C30038AACEE9}"/>
              </a:ext>
            </a:extLst>
          </p:cNvPr>
          <p:cNvSpPr/>
          <p:nvPr/>
        </p:nvSpPr>
        <p:spPr>
          <a:xfrm flipV="1">
            <a:off x="5473065" y="2397709"/>
            <a:ext cx="2012315" cy="288290"/>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39" name="线条">
            <a:extLst>
              <a:ext uri="{FF2B5EF4-FFF2-40B4-BE49-F238E27FC236}">
                <a16:creationId xmlns="" xmlns:a16="http://schemas.microsoft.com/office/drawing/2014/main" id="{607C8CBE-AE3F-F849-9DE0-348C1CD35D00}"/>
              </a:ext>
            </a:extLst>
          </p:cNvPr>
          <p:cNvSpPr/>
          <p:nvPr/>
        </p:nvSpPr>
        <p:spPr>
          <a:xfrm>
            <a:off x="5473065" y="2685999"/>
            <a:ext cx="1698625" cy="975360"/>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40" name="线条">
            <a:extLst>
              <a:ext uri="{FF2B5EF4-FFF2-40B4-BE49-F238E27FC236}">
                <a16:creationId xmlns="" xmlns:a16="http://schemas.microsoft.com/office/drawing/2014/main" id="{DA382D53-307F-8D46-9DD7-C87DED2FFC23}"/>
              </a:ext>
            </a:extLst>
          </p:cNvPr>
          <p:cNvSpPr/>
          <p:nvPr/>
        </p:nvSpPr>
        <p:spPr>
          <a:xfrm flipV="1">
            <a:off x="5962650" y="3661359"/>
            <a:ext cx="1209675" cy="205740"/>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42" name="线条">
            <a:extLst>
              <a:ext uri="{FF2B5EF4-FFF2-40B4-BE49-F238E27FC236}">
                <a16:creationId xmlns="" xmlns:a16="http://schemas.microsoft.com/office/drawing/2014/main" id="{354951C9-6B2F-704C-B04F-AAB04186EBA7}"/>
              </a:ext>
            </a:extLst>
          </p:cNvPr>
          <p:cNvSpPr/>
          <p:nvPr/>
        </p:nvSpPr>
        <p:spPr>
          <a:xfrm flipH="1">
            <a:off x="5962650" y="2397709"/>
            <a:ext cx="1522730" cy="1468755"/>
          </a:xfrm>
          <a:prstGeom prst="line">
            <a:avLst/>
          </a:prstGeom>
          <a:noFill/>
          <a:ln w="9525" cap="flat">
            <a:solidFill>
              <a:srgbClr val="FFFFFF">
                <a:alpha val="50000"/>
              </a:srgbClr>
            </a:solidFill>
            <a:prstDash val="solid"/>
            <a:round/>
          </a:ln>
          <a:effectLst/>
        </p:spPr>
        <p:txBody>
          <a:bodyPr wrap="square" lIns="0" tIns="0" rIns="0" bIns="0" numCol="1" anchor="t">
            <a:noAutofit/>
          </a:bodyPr>
          <a:lstStyle/>
          <a:p>
            <a:pPr>
              <a:defRPr sz="1200">
                <a:uFillTx/>
                <a:latin typeface="+mn-lt"/>
                <a:ea typeface="+mn-ea"/>
                <a:cs typeface="+mn-cs"/>
                <a:sym typeface="Helvetica" panose="020B0604020202030204"/>
              </a:defRPr>
            </a:pPr>
            <a:endParaRPr>
              <a:latin typeface="Microsoft YaHei" panose="020B0503020204020204" pitchFamily="34" charset="-122"/>
              <a:ea typeface="Microsoft YaHei" panose="020B0503020204020204" pitchFamily="34" charset="-122"/>
            </a:endParaRPr>
          </a:p>
        </p:txBody>
      </p:sp>
      <p:sp>
        <p:nvSpPr>
          <p:cNvPr id="43" name="矩形">
            <a:extLst>
              <a:ext uri="{FF2B5EF4-FFF2-40B4-BE49-F238E27FC236}">
                <a16:creationId xmlns="" xmlns:a16="http://schemas.microsoft.com/office/drawing/2014/main" id="{2BFCA4C4-7C68-D545-A89E-26738EA8F2EF}"/>
              </a:ext>
            </a:extLst>
          </p:cNvPr>
          <p:cNvSpPr/>
          <p:nvPr/>
        </p:nvSpPr>
        <p:spPr>
          <a:xfrm>
            <a:off x="623640" y="1644464"/>
            <a:ext cx="2362756" cy="606658"/>
          </a:xfrm>
          <a:prstGeom prst="rect">
            <a:avLst/>
          </a:prstGeom>
          <a:gradFill>
            <a:gsLst>
              <a:gs pos="0">
                <a:schemeClr val="accent4"/>
              </a:gs>
              <a:gs pos="99000">
                <a:schemeClr val="accent2"/>
              </a:gs>
            </a:gsLst>
            <a:lin ang="5400000" scaled="1"/>
          </a:gradFill>
          <a:ln w="12700">
            <a:miter lim="400000"/>
          </a:ln>
        </p:spPr>
        <p:txBody>
          <a:bodyPr lIns="45719" rIns="45719" anchor="ctr"/>
          <a:lstStyle/>
          <a:p>
            <a:pPr algn="ctr"/>
            <a:endParaRPr>
              <a:latin typeface="Microsoft YaHei" panose="020B0503020204020204" pitchFamily="34" charset="-122"/>
              <a:ea typeface="Microsoft YaHei" panose="020B0503020204020204" pitchFamily="34" charset="-122"/>
            </a:endParaRPr>
          </a:p>
        </p:txBody>
      </p:sp>
      <p:sp>
        <p:nvSpPr>
          <p:cNvPr id="44" name="矩形">
            <a:extLst>
              <a:ext uri="{FF2B5EF4-FFF2-40B4-BE49-F238E27FC236}">
                <a16:creationId xmlns="" xmlns:a16="http://schemas.microsoft.com/office/drawing/2014/main" id="{70F68015-1A52-1F4C-AFE2-3F37B83A8006}"/>
              </a:ext>
            </a:extLst>
          </p:cNvPr>
          <p:cNvSpPr/>
          <p:nvPr/>
        </p:nvSpPr>
        <p:spPr>
          <a:xfrm>
            <a:off x="623640" y="2251123"/>
            <a:ext cx="2362756" cy="2387570"/>
          </a:xfrm>
          <a:prstGeom prst="rect">
            <a:avLst/>
          </a:prstGeom>
          <a:solidFill>
            <a:srgbClr val="2860B5"/>
          </a:solidFill>
          <a:ln w="12700">
            <a:miter lim="400000"/>
          </a:ln>
        </p:spPr>
        <p:txBody>
          <a:bodyPr lIns="45719" rIns="45719" anchor="ctr"/>
          <a:lstStyle/>
          <a:p>
            <a:pPr algn="ctr"/>
            <a:endParaRPr>
              <a:latin typeface="Microsoft YaHei" panose="020B0503020204020204" pitchFamily="34" charset="-122"/>
              <a:ea typeface="Microsoft YaHei" panose="020B0503020204020204" pitchFamily="34" charset="-122"/>
            </a:endParaRPr>
          </a:p>
        </p:txBody>
      </p:sp>
      <p:sp>
        <p:nvSpPr>
          <p:cNvPr id="45" name="Duis sed odio sit amet nibh vulputate cursus a sit amet mauris. Morbi accumsan ipsum velit. Nam nec tellus a odio tincidunt auctor a ornare odio. Sed non mauris vitae erat consequat auctor eu in elit.">
            <a:extLst>
              <a:ext uri="{FF2B5EF4-FFF2-40B4-BE49-F238E27FC236}">
                <a16:creationId xmlns="" xmlns:a16="http://schemas.microsoft.com/office/drawing/2014/main" id="{B8B85154-8667-8F47-B5C4-BB2A20D0CEAC}"/>
              </a:ext>
            </a:extLst>
          </p:cNvPr>
          <p:cNvSpPr/>
          <p:nvPr/>
        </p:nvSpPr>
        <p:spPr>
          <a:xfrm>
            <a:off x="783282" y="2344683"/>
            <a:ext cx="2069764" cy="1551194"/>
          </a:xfrm>
          <a:prstGeom prst="rect">
            <a:avLst/>
          </a:prstGeom>
          <a:ln w="12700">
            <a:miter lim="400000"/>
          </a:ln>
        </p:spPr>
        <p:txBody>
          <a:bodyPr lIns="0" tIns="0" rIns="0" bIns="0">
            <a:spAutoFit/>
          </a:bodyPr>
          <a:lstStyle>
            <a:lvl1pPr>
              <a:lnSpc>
                <a:spcPct val="140000"/>
              </a:lnSpc>
              <a:defRPr sz="700">
                <a:solidFill>
                  <a:srgbClr val="FFFFFF">
                    <a:alpha val="70000"/>
                  </a:srgbClr>
                </a:solidFill>
                <a:uFill>
                  <a:solidFill>
                    <a:srgbClr val="FFFFFF">
                      <a:alpha val="70000"/>
                    </a:srgbClr>
                  </a:solidFill>
                </a:uFill>
                <a:latin typeface="+mn-lt"/>
                <a:ea typeface="+mn-ea"/>
                <a:cs typeface="+mn-cs"/>
                <a:sym typeface="Helvetica" panose="020B0604020202030204"/>
              </a:defRPr>
            </a:lvl1pPr>
          </a:lstStyle>
          <a:p>
            <a:pPr>
              <a:defRPr sz="1800">
                <a:solidFill>
                  <a:srgbClr val="000000"/>
                </a:solidFill>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200" dirty="0" smtClean="0">
                <a:solidFill>
                  <a:srgbClr val="FFFFFF">
                    <a:alpha val="70000"/>
                  </a:srgbClr>
                </a:solidFill>
                <a:uFill>
                  <a:solidFill>
                    <a:srgbClr val="FFFFFF">
                      <a:alpha val="70000"/>
                    </a:srgbClr>
                  </a:solidFill>
                </a:uFill>
                <a:latin typeface="Microsoft YaHei" panose="020B0503020204020204" pitchFamily="34" charset="-122"/>
                <a:ea typeface="Microsoft YaHei" panose="020B0503020204020204" pitchFamily="34" charset="-122"/>
                <a:sym typeface="Helvetica" panose="020B0604020202030204"/>
              </a:rPr>
              <a:t>目前我们为全国各地多家保险公司提供了服务，并同时联合多家保险公司共同创建了行业数据云；所有数据都经过严格加密并存储，保证了敏感数据的安全不外流；</a:t>
            </a:r>
            <a:endParaRPr lang="zh-CN" sz="1200" dirty="0">
              <a:solidFill>
                <a:srgbClr val="FFFFFF">
                  <a:alpha val="70000"/>
                </a:srgbClr>
              </a:solidFill>
              <a:uFill>
                <a:solidFill>
                  <a:srgbClr val="FFFFFF">
                    <a:alpha val="7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46" name="Social…">
            <a:extLst>
              <a:ext uri="{FF2B5EF4-FFF2-40B4-BE49-F238E27FC236}">
                <a16:creationId xmlns="" xmlns:a16="http://schemas.microsoft.com/office/drawing/2014/main" id="{A4944D1B-E167-784C-83EA-E215B0EB741B}"/>
              </a:ext>
            </a:extLst>
          </p:cNvPr>
          <p:cNvSpPr/>
          <p:nvPr/>
        </p:nvSpPr>
        <p:spPr>
          <a:xfrm>
            <a:off x="688924" y="1798500"/>
            <a:ext cx="1745090" cy="350865"/>
          </a:xfrm>
          <a:prstGeom prst="rect">
            <a:avLst/>
          </a:prstGeom>
          <a:ln w="12700">
            <a:miter lim="400000"/>
          </a:ln>
        </p:spPr>
        <p:txBody>
          <a:bodyPr wrap="square" lIns="45719" rIns="45719">
            <a:spAutoFit/>
          </a:bodyPr>
          <a:lstStyle/>
          <a:p>
            <a:pPr>
              <a:lnSpc>
                <a:spcPct val="70000"/>
              </a:lnSpc>
              <a:defRPr sz="2000">
                <a:solidFill>
                  <a:srgbClr val="FFFFFF"/>
                </a:solidFill>
                <a:uFill>
                  <a:solidFill>
                    <a:srgbClr val="FFFFFF"/>
                  </a:solidFill>
                </a:uFill>
                <a:latin typeface="+mj-lt"/>
                <a:ea typeface="+mj-ea"/>
                <a:cs typeface="+mj-cs"/>
                <a:sym typeface="BebasNeue"/>
              </a:defRPr>
            </a:pPr>
            <a:r>
              <a:rPr lang="zh-CN" altLang="en-US" sz="2400" b="1" dirty="0" smtClean="0">
                <a:latin typeface="Microsoft YaHei" panose="020B0503020204020204" pitchFamily="34" charset="-122"/>
                <a:ea typeface="Microsoft YaHei" panose="020B0503020204020204" pitchFamily="34" charset="-122"/>
              </a:rPr>
              <a:t>行业数据云</a:t>
            </a:r>
            <a:endParaRPr lang="zh-CN" sz="2400" b="1" dirty="0">
              <a:latin typeface="Microsoft YaHei" panose="020B0503020204020204" pitchFamily="34" charset="-122"/>
              <a:ea typeface="Microsoft YaHei" panose="020B0503020204020204" pitchFamily="34" charset="-122"/>
            </a:endParaRPr>
          </a:p>
        </p:txBody>
      </p:sp>
      <p:sp>
        <p:nvSpPr>
          <p:cNvPr id="64" name="PIE Chart type 1">
            <a:extLst>
              <a:ext uri="{FF2B5EF4-FFF2-40B4-BE49-F238E27FC236}">
                <a16:creationId xmlns="" xmlns:a16="http://schemas.microsoft.com/office/drawing/2014/main" id="{B2D6B66B-38D9-E34E-A597-F062F38C7A5B}"/>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我们更安全</a:t>
            </a:r>
            <a:endParaRPr lang="en-US" altLang="zh-CN" dirty="0">
              <a:latin typeface="Microsoft YaHei" panose="020B0503020204020204" pitchFamily="34" charset="-122"/>
              <a:ea typeface="Microsoft YaHei" panose="020B0503020204020204" pitchFamily="34" charset="-122"/>
            </a:endParaRPr>
          </a:p>
        </p:txBody>
      </p:sp>
      <p:sp>
        <p:nvSpPr>
          <p:cNvPr id="4" name="椭圆 3">
            <a:extLst>
              <a:ext uri="{FF2B5EF4-FFF2-40B4-BE49-F238E27FC236}">
                <a16:creationId xmlns="" xmlns:a16="http://schemas.microsoft.com/office/drawing/2014/main" id="{0F3898CA-2141-5D49-9F6A-AD269106EFEE}"/>
              </a:ext>
            </a:extLst>
          </p:cNvPr>
          <p:cNvSpPr/>
          <p:nvPr/>
        </p:nvSpPr>
        <p:spPr bwMode="auto">
          <a:xfrm>
            <a:off x="4193810" y="1898502"/>
            <a:ext cx="188279" cy="188279"/>
          </a:xfrm>
          <a:prstGeom prst="ellipse">
            <a:avLst/>
          </a:prstGeom>
          <a:solidFill>
            <a:schemeClr val="bg1">
              <a:alpha val="70000"/>
            </a:schemeClr>
          </a:soli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68" name="椭圆 67">
            <a:extLst>
              <a:ext uri="{FF2B5EF4-FFF2-40B4-BE49-F238E27FC236}">
                <a16:creationId xmlns="" xmlns:a16="http://schemas.microsoft.com/office/drawing/2014/main" id="{10982050-5395-C841-BB22-AC28E1F68506}"/>
              </a:ext>
            </a:extLst>
          </p:cNvPr>
          <p:cNvSpPr/>
          <p:nvPr/>
        </p:nvSpPr>
        <p:spPr bwMode="auto">
          <a:xfrm>
            <a:off x="5378925" y="2344683"/>
            <a:ext cx="188279" cy="188279"/>
          </a:xfrm>
          <a:prstGeom prst="ellipse">
            <a:avLst/>
          </a:prstGeom>
          <a:solidFill>
            <a:schemeClr val="bg1">
              <a:alpha val="70000"/>
            </a:schemeClr>
          </a:soli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69" name="椭圆 68">
            <a:extLst>
              <a:ext uri="{FF2B5EF4-FFF2-40B4-BE49-F238E27FC236}">
                <a16:creationId xmlns="" xmlns:a16="http://schemas.microsoft.com/office/drawing/2014/main" id="{5D2D3BFA-0D1D-0043-8B7A-5431FFCD4FF8}"/>
              </a:ext>
            </a:extLst>
          </p:cNvPr>
          <p:cNvSpPr/>
          <p:nvPr/>
        </p:nvSpPr>
        <p:spPr bwMode="auto">
          <a:xfrm>
            <a:off x="7400940" y="2051022"/>
            <a:ext cx="188279" cy="188279"/>
          </a:xfrm>
          <a:prstGeom prst="ellipse">
            <a:avLst/>
          </a:prstGeom>
          <a:solidFill>
            <a:schemeClr val="bg1">
              <a:alpha val="70000"/>
            </a:schemeClr>
          </a:soli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70" name="椭圆 69">
            <a:extLst>
              <a:ext uri="{FF2B5EF4-FFF2-40B4-BE49-F238E27FC236}">
                <a16:creationId xmlns="" xmlns:a16="http://schemas.microsoft.com/office/drawing/2014/main" id="{30C71364-C22B-C144-B5FB-E21773D528C8}"/>
              </a:ext>
            </a:extLst>
          </p:cNvPr>
          <p:cNvSpPr/>
          <p:nvPr/>
        </p:nvSpPr>
        <p:spPr bwMode="auto">
          <a:xfrm>
            <a:off x="5878365" y="3521294"/>
            <a:ext cx="188279" cy="188279"/>
          </a:xfrm>
          <a:prstGeom prst="ellipse">
            <a:avLst/>
          </a:prstGeom>
          <a:solidFill>
            <a:schemeClr val="bg1">
              <a:alpha val="70000"/>
            </a:schemeClr>
          </a:solid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71" name="椭圆 70">
            <a:extLst>
              <a:ext uri="{FF2B5EF4-FFF2-40B4-BE49-F238E27FC236}">
                <a16:creationId xmlns="" xmlns:a16="http://schemas.microsoft.com/office/drawing/2014/main" id="{1C6D343A-9E09-9C40-8F7E-4B5DAFE32396}"/>
              </a:ext>
            </a:extLst>
          </p:cNvPr>
          <p:cNvSpPr/>
          <p:nvPr/>
        </p:nvSpPr>
        <p:spPr bwMode="auto">
          <a:xfrm>
            <a:off x="7085905" y="3318786"/>
            <a:ext cx="188279" cy="188279"/>
          </a:xfrm>
          <a:prstGeom prst="ellipse">
            <a:avLst/>
          </a:prstGeom>
          <a:solidFill>
            <a:schemeClr val="bg1">
              <a:alpha val="70000"/>
            </a:schemeClr>
          </a:solidFill>
          <a:ln w="9525">
            <a:noFill/>
            <a:round/>
            <a:headEnd/>
            <a:tailEnd/>
          </a:ln>
        </p:spPr>
        <p:txBody>
          <a:bodyPr rtlCol="0" anchor="ctr"/>
          <a:lstStyle/>
          <a:p>
            <a:pPr algn="ctr">
              <a:lnSpc>
                <a:spcPct val="130000"/>
              </a:lnSpc>
            </a:pPr>
            <a:endParaRPr kumimoji="1" lang="zh-CN" altLang="en-US" dirty="0">
              <a:cs typeface="+mn-ea"/>
              <a:sym typeface="+mn-lt"/>
            </a:endParaRPr>
          </a:p>
        </p:txBody>
      </p:sp>
    </p:spTree>
    <p:extLst>
      <p:ext uri="{BB962C8B-B14F-4D97-AF65-F5344CB8AC3E}">
        <p14:creationId xmlns:p14="http://schemas.microsoft.com/office/powerpoint/2010/main" val="37493427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a:extLst>
              <a:ext uri="{FF2B5EF4-FFF2-40B4-BE49-F238E27FC236}">
                <a16:creationId xmlns="" xmlns:a16="http://schemas.microsoft.com/office/drawing/2014/main" id="{94AEA1F6-B48A-A147-B8FB-CD298A0ADAA5}"/>
              </a:ext>
            </a:extLst>
          </p:cNvPr>
          <p:cNvSpPr/>
          <p:nvPr/>
        </p:nvSpPr>
        <p:spPr>
          <a:xfrm>
            <a:off x="616138" y="1096174"/>
            <a:ext cx="530678" cy="530678"/>
          </a:xfrm>
          <a:prstGeom prst="ellipse">
            <a:avLst/>
          </a:prstGeom>
          <a:gradFill>
            <a:gsLst>
              <a:gs pos="0">
                <a:srgbClr val="60CFE8"/>
              </a:gs>
              <a:gs pos="100000">
                <a:srgbClr val="007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2" name="椭圆 11">
            <a:extLst>
              <a:ext uri="{FF2B5EF4-FFF2-40B4-BE49-F238E27FC236}">
                <a16:creationId xmlns="" xmlns:a16="http://schemas.microsoft.com/office/drawing/2014/main" id="{30B2FBA5-82E4-794E-9917-E53F17CB4BE4}"/>
              </a:ext>
            </a:extLst>
          </p:cNvPr>
          <p:cNvSpPr/>
          <p:nvPr/>
        </p:nvSpPr>
        <p:spPr>
          <a:xfrm>
            <a:off x="616138" y="2232823"/>
            <a:ext cx="530678" cy="530678"/>
          </a:xfrm>
          <a:prstGeom prst="ellipse">
            <a:avLst/>
          </a:prstGeom>
          <a:gradFill>
            <a:gsLst>
              <a:gs pos="0">
                <a:srgbClr val="60CFE8"/>
              </a:gs>
              <a:gs pos="100000">
                <a:srgbClr val="007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3" name="椭圆 12">
            <a:extLst>
              <a:ext uri="{FF2B5EF4-FFF2-40B4-BE49-F238E27FC236}">
                <a16:creationId xmlns="" xmlns:a16="http://schemas.microsoft.com/office/drawing/2014/main" id="{75B19567-9E0A-C046-9235-3F988E87BE39}"/>
              </a:ext>
            </a:extLst>
          </p:cNvPr>
          <p:cNvSpPr/>
          <p:nvPr/>
        </p:nvSpPr>
        <p:spPr>
          <a:xfrm>
            <a:off x="616138" y="3369473"/>
            <a:ext cx="530678" cy="530678"/>
          </a:xfrm>
          <a:prstGeom prst="ellipse">
            <a:avLst/>
          </a:prstGeom>
          <a:gradFill>
            <a:gsLst>
              <a:gs pos="0">
                <a:srgbClr val="60CFE8"/>
              </a:gs>
              <a:gs pos="100000">
                <a:srgbClr val="007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4" name="文本框 13">
            <a:extLst>
              <a:ext uri="{FF2B5EF4-FFF2-40B4-BE49-F238E27FC236}">
                <a16:creationId xmlns="" xmlns:a16="http://schemas.microsoft.com/office/drawing/2014/main" id="{3ECB11F1-08C6-FF4C-9F0B-18BF99EE16DB}"/>
              </a:ext>
            </a:extLst>
          </p:cNvPr>
          <p:cNvSpPr txBox="1"/>
          <p:nvPr/>
        </p:nvSpPr>
        <p:spPr>
          <a:xfrm>
            <a:off x="1334766" y="1129122"/>
            <a:ext cx="6296198" cy="461665"/>
          </a:xfrm>
          <a:prstGeom prst="rect">
            <a:avLst/>
          </a:prstGeom>
          <a:noFill/>
        </p:spPr>
        <p:txBody>
          <a:bodyPr wrap="square" rtlCol="0">
            <a:spAutoFit/>
          </a:bodyPr>
          <a:lstStyle/>
          <a:p>
            <a:r>
              <a:rPr lang="zh-CN" altLang="en-US" sz="2400" b="1" spc="150" dirty="0" smtClean="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计算机视觉在保险业务场景下能做什么？</a:t>
            </a:r>
            <a:endParaRPr lang="zh-CN" altLang="en-US" sz="24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16" name="文本框 15">
            <a:extLst>
              <a:ext uri="{FF2B5EF4-FFF2-40B4-BE49-F238E27FC236}">
                <a16:creationId xmlns="" xmlns:a16="http://schemas.microsoft.com/office/drawing/2014/main" id="{D21EE6F3-8715-A240-A44A-95A408558B4D}"/>
              </a:ext>
            </a:extLst>
          </p:cNvPr>
          <p:cNvSpPr txBox="1"/>
          <p:nvPr/>
        </p:nvSpPr>
        <p:spPr>
          <a:xfrm>
            <a:off x="617717" y="1198958"/>
            <a:ext cx="529099" cy="369332"/>
          </a:xfrm>
          <a:prstGeom prst="rect">
            <a:avLst/>
          </a:prstGeom>
          <a:noFill/>
        </p:spPr>
        <p:txBody>
          <a:bodyPr wrap="square" rtlCol="0">
            <a:spAutoFit/>
          </a:bodyPr>
          <a:lstStyle/>
          <a:p>
            <a:pPr algn="ctr"/>
            <a:r>
              <a:rPr lang="en-US" altLang="zh-CN"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01</a:t>
            </a:r>
            <a:endParaRPr lang="zh-CN" altLang="en-US"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17" name="文本框 16">
            <a:extLst>
              <a:ext uri="{FF2B5EF4-FFF2-40B4-BE49-F238E27FC236}">
                <a16:creationId xmlns="" xmlns:a16="http://schemas.microsoft.com/office/drawing/2014/main" id="{0AFAF966-924A-984C-BBC9-A68D8AB032CE}"/>
              </a:ext>
            </a:extLst>
          </p:cNvPr>
          <p:cNvSpPr txBox="1"/>
          <p:nvPr/>
        </p:nvSpPr>
        <p:spPr>
          <a:xfrm>
            <a:off x="617717" y="2335608"/>
            <a:ext cx="529099" cy="369332"/>
          </a:xfrm>
          <a:prstGeom prst="rect">
            <a:avLst/>
          </a:prstGeom>
          <a:noFill/>
        </p:spPr>
        <p:txBody>
          <a:bodyPr wrap="square" rtlCol="0">
            <a:spAutoFit/>
          </a:bodyPr>
          <a:lstStyle/>
          <a:p>
            <a:pPr algn="ctr"/>
            <a:r>
              <a:rPr lang="en-US" altLang="zh-CN"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02</a:t>
            </a:r>
            <a:endParaRPr lang="zh-CN" altLang="en-US"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18" name="文本框 17">
            <a:extLst>
              <a:ext uri="{FF2B5EF4-FFF2-40B4-BE49-F238E27FC236}">
                <a16:creationId xmlns="" xmlns:a16="http://schemas.microsoft.com/office/drawing/2014/main" id="{71675DFB-EADA-8A40-A6DF-AA36E38D5990}"/>
              </a:ext>
            </a:extLst>
          </p:cNvPr>
          <p:cNvSpPr txBox="1"/>
          <p:nvPr/>
        </p:nvSpPr>
        <p:spPr>
          <a:xfrm>
            <a:off x="617717" y="3472259"/>
            <a:ext cx="529099" cy="369332"/>
          </a:xfrm>
          <a:prstGeom prst="rect">
            <a:avLst/>
          </a:prstGeom>
          <a:noFill/>
        </p:spPr>
        <p:txBody>
          <a:bodyPr wrap="square" rtlCol="0">
            <a:spAutoFit/>
          </a:bodyPr>
          <a:lstStyle/>
          <a:p>
            <a:pPr algn="ctr"/>
            <a:r>
              <a:rPr lang="en-US" altLang="zh-CN"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03</a:t>
            </a:r>
            <a:endParaRPr lang="zh-CN" altLang="en-US"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21" name="文本框 20">
            <a:extLst>
              <a:ext uri="{FF2B5EF4-FFF2-40B4-BE49-F238E27FC236}">
                <a16:creationId xmlns="" xmlns:a16="http://schemas.microsoft.com/office/drawing/2014/main" id="{D76C0D35-18C5-194A-933B-B3DE37408AED}"/>
              </a:ext>
            </a:extLst>
          </p:cNvPr>
          <p:cNvSpPr txBox="1"/>
          <p:nvPr/>
        </p:nvSpPr>
        <p:spPr>
          <a:xfrm>
            <a:off x="1319871" y="2272793"/>
            <a:ext cx="6791317" cy="461665"/>
          </a:xfrm>
          <a:prstGeom prst="rect">
            <a:avLst/>
          </a:prstGeom>
          <a:noFill/>
        </p:spPr>
        <p:txBody>
          <a:bodyPr wrap="square" rtlCol="0">
            <a:spAutoFit/>
          </a:bodyPr>
          <a:lstStyle/>
          <a:p>
            <a:r>
              <a:rPr lang="zh-CN" altLang="en-US" sz="2400" b="1" spc="150" dirty="0" smtClean="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您的各个业务系统为什么没有使用</a:t>
            </a:r>
            <a:r>
              <a:rPr lang="zh-CN" altLang="en-US" sz="24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这</a:t>
            </a:r>
            <a:r>
              <a:rPr lang="zh-CN" altLang="en-US" sz="2400" b="1" spc="150" dirty="0" smtClean="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项技术？</a:t>
            </a:r>
            <a:endParaRPr lang="zh-CN" altLang="en-US" sz="24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
        <p:nvSpPr>
          <p:cNvPr id="23" name="文本框 22">
            <a:extLst>
              <a:ext uri="{FF2B5EF4-FFF2-40B4-BE49-F238E27FC236}">
                <a16:creationId xmlns="" xmlns:a16="http://schemas.microsoft.com/office/drawing/2014/main" id="{20B6605C-94D5-2B49-B232-6A704B4E7684}"/>
              </a:ext>
            </a:extLst>
          </p:cNvPr>
          <p:cNvSpPr txBox="1"/>
          <p:nvPr/>
        </p:nvSpPr>
        <p:spPr>
          <a:xfrm>
            <a:off x="1319871" y="3412657"/>
            <a:ext cx="6501867" cy="461665"/>
          </a:xfrm>
          <a:prstGeom prst="rect">
            <a:avLst/>
          </a:prstGeom>
          <a:noFill/>
        </p:spPr>
        <p:txBody>
          <a:bodyPr wrap="square" rtlCol="0">
            <a:spAutoFit/>
          </a:bodyPr>
          <a:lstStyle/>
          <a:p>
            <a:r>
              <a:rPr lang="zh-CN" altLang="en-US" sz="2400" b="1" spc="150" dirty="0" smtClean="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我们如何为您的业务系统助力？</a:t>
            </a:r>
            <a:endParaRPr lang="zh-CN" altLang="en-US" sz="24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endParaRPr>
          </a:p>
        </p:txBody>
      </p:sp>
    </p:spTree>
    <p:extLst>
      <p:ext uri="{BB962C8B-B14F-4D97-AF65-F5344CB8AC3E}">
        <p14:creationId xmlns:p14="http://schemas.microsoft.com/office/powerpoint/2010/main" val="3210453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354">
            <a:extLst>
              <a:ext uri="{FF2B5EF4-FFF2-40B4-BE49-F238E27FC236}">
                <a16:creationId xmlns="" xmlns:a16="http://schemas.microsoft.com/office/drawing/2014/main" id="{A8B58813-2388-0B4B-A09C-4E18E84D7D65}"/>
              </a:ext>
            </a:extLst>
          </p:cNvPr>
          <p:cNvSpPr/>
          <p:nvPr/>
        </p:nvSpPr>
        <p:spPr bwMode="auto">
          <a:xfrm>
            <a:off x="6047279" y="1633148"/>
            <a:ext cx="1518525" cy="684510"/>
          </a:xfrm>
          <a:custGeom>
            <a:avLst/>
            <a:gdLst>
              <a:gd name="T0" fmla="*/ 615 w 615"/>
              <a:gd name="T1" fmla="*/ 0 h 277"/>
              <a:gd name="T2" fmla="*/ 57 w 615"/>
              <a:gd name="T3" fmla="*/ 0 h 277"/>
              <a:gd name="T4" fmla="*/ 0 w 615"/>
              <a:gd name="T5" fmla="*/ 57 h 277"/>
              <a:gd name="T6" fmla="*/ 0 w 615"/>
              <a:gd name="T7" fmla="*/ 277 h 277"/>
            </a:gdLst>
            <a:ahLst/>
            <a:cxnLst>
              <a:cxn ang="0">
                <a:pos x="T0" y="T1"/>
              </a:cxn>
              <a:cxn ang="0">
                <a:pos x="T2" y="T3"/>
              </a:cxn>
              <a:cxn ang="0">
                <a:pos x="T4" y="T5"/>
              </a:cxn>
              <a:cxn ang="0">
                <a:pos x="T6" y="T7"/>
              </a:cxn>
            </a:cxnLst>
            <a:rect l="0" t="0" r="r" b="b"/>
            <a:pathLst>
              <a:path w="615" h="277">
                <a:moveTo>
                  <a:pt x="615" y="0"/>
                </a:moveTo>
                <a:cubicBezTo>
                  <a:pt x="57" y="0"/>
                  <a:pt x="57" y="0"/>
                  <a:pt x="57" y="0"/>
                </a:cubicBezTo>
                <a:cubicBezTo>
                  <a:pt x="26" y="0"/>
                  <a:pt x="0" y="26"/>
                  <a:pt x="0" y="57"/>
                </a:cubicBezTo>
                <a:cubicBezTo>
                  <a:pt x="0" y="277"/>
                  <a:pt x="0" y="277"/>
                  <a:pt x="0" y="277"/>
                </a:cubicBezTo>
              </a:path>
            </a:pathLst>
          </a:custGeom>
          <a:noFill/>
          <a:ln w="3175" cap="flat">
            <a:solidFill>
              <a:srgbClr val="D1CECD"/>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rgbClr val="B5B5B5"/>
              </a:solidFill>
              <a:latin typeface="Microsoft YaHei" panose="020B0503020204020204" pitchFamily="34" charset="-122"/>
              <a:ea typeface="Microsoft YaHei" panose="020B0503020204020204" pitchFamily="34" charset="-122"/>
            </a:endParaRPr>
          </a:p>
        </p:txBody>
      </p:sp>
      <p:sp>
        <p:nvSpPr>
          <p:cNvPr id="39" name="Line 1355">
            <a:extLst>
              <a:ext uri="{FF2B5EF4-FFF2-40B4-BE49-F238E27FC236}">
                <a16:creationId xmlns="" xmlns:a16="http://schemas.microsoft.com/office/drawing/2014/main" id="{D2963910-9AFE-EB40-A6F4-83FC1FB5D946}"/>
              </a:ext>
            </a:extLst>
          </p:cNvPr>
          <p:cNvSpPr>
            <a:spLocks noChangeShapeType="1"/>
          </p:cNvSpPr>
          <p:nvPr/>
        </p:nvSpPr>
        <p:spPr bwMode="auto">
          <a:xfrm>
            <a:off x="1578196" y="1363230"/>
            <a:ext cx="2484746" cy="0"/>
          </a:xfrm>
          <a:prstGeom prst="line">
            <a:avLst/>
          </a:prstGeom>
          <a:noFill/>
          <a:ln w="3175" cap="flat">
            <a:solidFill>
              <a:schemeClr val="accent5">
                <a:lumMod val="60000"/>
                <a:lumOff val="40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40" name="Freeform 1356">
            <a:extLst>
              <a:ext uri="{FF2B5EF4-FFF2-40B4-BE49-F238E27FC236}">
                <a16:creationId xmlns="" xmlns:a16="http://schemas.microsoft.com/office/drawing/2014/main" id="{8F649504-1093-3543-9806-6A25FBB3FAEB}"/>
              </a:ext>
            </a:extLst>
          </p:cNvPr>
          <p:cNvSpPr/>
          <p:nvPr/>
        </p:nvSpPr>
        <p:spPr bwMode="auto">
          <a:xfrm>
            <a:off x="1578196" y="3344333"/>
            <a:ext cx="1523467" cy="464577"/>
          </a:xfrm>
          <a:custGeom>
            <a:avLst/>
            <a:gdLst>
              <a:gd name="T0" fmla="*/ 0 w 617"/>
              <a:gd name="T1" fmla="*/ 188 h 188"/>
              <a:gd name="T2" fmla="*/ 549 w 617"/>
              <a:gd name="T3" fmla="*/ 188 h 188"/>
              <a:gd name="T4" fmla="*/ 617 w 617"/>
              <a:gd name="T5" fmla="*/ 120 h 188"/>
              <a:gd name="T6" fmla="*/ 617 w 617"/>
              <a:gd name="T7" fmla="*/ 0 h 188"/>
            </a:gdLst>
            <a:ahLst/>
            <a:cxnLst>
              <a:cxn ang="0">
                <a:pos x="T0" y="T1"/>
              </a:cxn>
              <a:cxn ang="0">
                <a:pos x="T2" y="T3"/>
              </a:cxn>
              <a:cxn ang="0">
                <a:pos x="T4" y="T5"/>
              </a:cxn>
              <a:cxn ang="0">
                <a:pos x="T6" y="T7"/>
              </a:cxn>
            </a:cxnLst>
            <a:rect l="0" t="0" r="r" b="b"/>
            <a:pathLst>
              <a:path w="617" h="188">
                <a:moveTo>
                  <a:pt x="0" y="188"/>
                </a:moveTo>
                <a:cubicBezTo>
                  <a:pt x="549" y="188"/>
                  <a:pt x="549" y="188"/>
                  <a:pt x="549" y="188"/>
                </a:cubicBezTo>
                <a:cubicBezTo>
                  <a:pt x="587" y="188"/>
                  <a:pt x="617" y="157"/>
                  <a:pt x="617" y="120"/>
                </a:cubicBezTo>
                <a:cubicBezTo>
                  <a:pt x="617" y="0"/>
                  <a:pt x="617" y="0"/>
                  <a:pt x="617" y="0"/>
                </a:cubicBezTo>
              </a:path>
            </a:pathLst>
          </a:custGeom>
          <a:noFill/>
          <a:ln w="3175" cap="flat">
            <a:solidFill>
              <a:schemeClr val="bg1">
                <a:lumMod val="7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56" name="Freeform 1357">
            <a:extLst>
              <a:ext uri="{FF2B5EF4-FFF2-40B4-BE49-F238E27FC236}">
                <a16:creationId xmlns="" xmlns:a16="http://schemas.microsoft.com/office/drawing/2014/main" id="{53ECCFD9-B089-B54A-9BF7-D0E55223D7EB}"/>
              </a:ext>
            </a:extLst>
          </p:cNvPr>
          <p:cNvSpPr/>
          <p:nvPr/>
        </p:nvSpPr>
        <p:spPr bwMode="auto">
          <a:xfrm>
            <a:off x="5086001" y="3973496"/>
            <a:ext cx="2479804" cy="323721"/>
          </a:xfrm>
          <a:custGeom>
            <a:avLst/>
            <a:gdLst>
              <a:gd name="T0" fmla="*/ 2007 w 2007"/>
              <a:gd name="T1" fmla="*/ 0 h 262"/>
              <a:gd name="T2" fmla="*/ 260 w 2007"/>
              <a:gd name="T3" fmla="*/ 0 h 262"/>
              <a:gd name="T4" fmla="*/ 0 w 2007"/>
              <a:gd name="T5" fmla="*/ 262 h 262"/>
            </a:gdLst>
            <a:ahLst/>
            <a:cxnLst>
              <a:cxn ang="0">
                <a:pos x="T0" y="T1"/>
              </a:cxn>
              <a:cxn ang="0">
                <a:pos x="T2" y="T3"/>
              </a:cxn>
              <a:cxn ang="0">
                <a:pos x="T4" y="T5"/>
              </a:cxn>
            </a:cxnLst>
            <a:rect l="0" t="0" r="r" b="b"/>
            <a:pathLst>
              <a:path w="2007" h="262">
                <a:moveTo>
                  <a:pt x="2007" y="0"/>
                </a:moveTo>
                <a:lnTo>
                  <a:pt x="260" y="0"/>
                </a:lnTo>
                <a:lnTo>
                  <a:pt x="0" y="262"/>
                </a:lnTo>
              </a:path>
            </a:pathLst>
          </a:custGeom>
          <a:noFill/>
          <a:ln w="3175" cap="flat">
            <a:solidFill>
              <a:schemeClr val="accent5">
                <a:lumMod val="60000"/>
                <a:lumOff val="4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59" name="Freeform 1347">
            <a:extLst>
              <a:ext uri="{FF2B5EF4-FFF2-40B4-BE49-F238E27FC236}">
                <a16:creationId xmlns="" xmlns:a16="http://schemas.microsoft.com/office/drawing/2014/main" id="{16B458B0-139D-604E-822E-ED2F9F4467D0}"/>
              </a:ext>
            </a:extLst>
          </p:cNvPr>
          <p:cNvSpPr>
            <a:spLocks noEditPoints="1"/>
          </p:cNvSpPr>
          <p:nvPr/>
        </p:nvSpPr>
        <p:spPr bwMode="auto">
          <a:xfrm>
            <a:off x="3331480" y="1590302"/>
            <a:ext cx="2481039" cy="2481039"/>
          </a:xfrm>
          <a:custGeom>
            <a:avLst/>
            <a:gdLst>
              <a:gd name="T0" fmla="*/ 1004 w 2008"/>
              <a:gd name="T1" fmla="*/ 2008 h 2008"/>
              <a:gd name="T2" fmla="*/ 0 w 2008"/>
              <a:gd name="T3" fmla="*/ 1004 h 2008"/>
              <a:gd name="T4" fmla="*/ 1004 w 2008"/>
              <a:gd name="T5" fmla="*/ 0 h 2008"/>
              <a:gd name="T6" fmla="*/ 2008 w 2008"/>
              <a:gd name="T7" fmla="*/ 1004 h 2008"/>
              <a:gd name="T8" fmla="*/ 1004 w 2008"/>
              <a:gd name="T9" fmla="*/ 2008 h 2008"/>
              <a:gd name="T10" fmla="*/ 114 w 2008"/>
              <a:gd name="T11" fmla="*/ 1004 h 2008"/>
              <a:gd name="T12" fmla="*/ 1004 w 2008"/>
              <a:gd name="T13" fmla="*/ 1894 h 2008"/>
              <a:gd name="T14" fmla="*/ 1894 w 2008"/>
              <a:gd name="T15" fmla="*/ 1004 h 2008"/>
              <a:gd name="T16" fmla="*/ 1004 w 2008"/>
              <a:gd name="T17" fmla="*/ 114 h 2008"/>
              <a:gd name="T18" fmla="*/ 114 w 2008"/>
              <a:gd name="T19" fmla="*/ 1004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8" h="2008">
                <a:moveTo>
                  <a:pt x="1004" y="2008"/>
                </a:moveTo>
                <a:lnTo>
                  <a:pt x="0" y="1004"/>
                </a:lnTo>
                <a:lnTo>
                  <a:pt x="1004" y="0"/>
                </a:lnTo>
                <a:lnTo>
                  <a:pt x="2008" y="1004"/>
                </a:lnTo>
                <a:lnTo>
                  <a:pt x="1004" y="2008"/>
                </a:lnTo>
                <a:close/>
                <a:moveTo>
                  <a:pt x="114" y="1004"/>
                </a:moveTo>
                <a:lnTo>
                  <a:pt x="1004" y="1894"/>
                </a:lnTo>
                <a:lnTo>
                  <a:pt x="1894" y="1004"/>
                </a:lnTo>
                <a:lnTo>
                  <a:pt x="1004" y="114"/>
                </a:lnTo>
                <a:lnTo>
                  <a:pt x="114" y="1004"/>
                </a:lnTo>
                <a:close/>
              </a:path>
            </a:pathLst>
          </a:custGeom>
          <a:solidFill>
            <a:schemeClr val="tx1">
              <a:lumMod val="75000"/>
              <a:lumOff val="25000"/>
              <a:alpha val="18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2" name="Freeform 1348">
            <a:extLst>
              <a:ext uri="{FF2B5EF4-FFF2-40B4-BE49-F238E27FC236}">
                <a16:creationId xmlns="" xmlns:a16="http://schemas.microsoft.com/office/drawing/2014/main" id="{CC0B2057-57F9-E842-9EC6-F6EA79E3F4C5}"/>
              </a:ext>
            </a:extLst>
          </p:cNvPr>
          <p:cNvSpPr>
            <a:spLocks noEditPoints="1"/>
          </p:cNvSpPr>
          <p:nvPr/>
        </p:nvSpPr>
        <p:spPr bwMode="auto">
          <a:xfrm>
            <a:off x="3052240" y="1311062"/>
            <a:ext cx="3039520" cy="3039520"/>
          </a:xfrm>
          <a:custGeom>
            <a:avLst/>
            <a:gdLst>
              <a:gd name="T0" fmla="*/ 1230 w 2460"/>
              <a:gd name="T1" fmla="*/ 2460 h 2460"/>
              <a:gd name="T2" fmla="*/ 0 w 2460"/>
              <a:gd name="T3" fmla="*/ 1230 h 2460"/>
              <a:gd name="T4" fmla="*/ 1230 w 2460"/>
              <a:gd name="T5" fmla="*/ 0 h 2460"/>
              <a:gd name="T6" fmla="*/ 2460 w 2460"/>
              <a:gd name="T7" fmla="*/ 1230 h 2460"/>
              <a:gd name="T8" fmla="*/ 1230 w 2460"/>
              <a:gd name="T9" fmla="*/ 2460 h 2460"/>
              <a:gd name="T10" fmla="*/ 112 w 2460"/>
              <a:gd name="T11" fmla="*/ 1230 h 2460"/>
              <a:gd name="T12" fmla="*/ 1230 w 2460"/>
              <a:gd name="T13" fmla="*/ 2348 h 2460"/>
              <a:gd name="T14" fmla="*/ 2348 w 2460"/>
              <a:gd name="T15" fmla="*/ 1230 h 2460"/>
              <a:gd name="T16" fmla="*/ 1230 w 2460"/>
              <a:gd name="T17" fmla="*/ 112 h 2460"/>
              <a:gd name="T18" fmla="*/ 112 w 2460"/>
              <a:gd name="T19" fmla="*/ 123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0" h="2460">
                <a:moveTo>
                  <a:pt x="1230" y="2460"/>
                </a:moveTo>
                <a:lnTo>
                  <a:pt x="0" y="1230"/>
                </a:lnTo>
                <a:lnTo>
                  <a:pt x="1230" y="0"/>
                </a:lnTo>
                <a:lnTo>
                  <a:pt x="2460" y="1230"/>
                </a:lnTo>
                <a:lnTo>
                  <a:pt x="1230" y="2460"/>
                </a:lnTo>
                <a:close/>
                <a:moveTo>
                  <a:pt x="112" y="1230"/>
                </a:moveTo>
                <a:lnTo>
                  <a:pt x="1230" y="2348"/>
                </a:lnTo>
                <a:lnTo>
                  <a:pt x="2348" y="1230"/>
                </a:lnTo>
                <a:lnTo>
                  <a:pt x="1230" y="112"/>
                </a:lnTo>
                <a:lnTo>
                  <a:pt x="112" y="1230"/>
                </a:lnTo>
                <a:close/>
              </a:path>
            </a:pathLst>
          </a:custGeom>
          <a:solidFill>
            <a:schemeClr val="tx1">
              <a:lumMod val="85000"/>
              <a:lumOff val="15000"/>
              <a:alpha val="6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5" name="Freeform 1349">
            <a:extLst>
              <a:ext uri="{FF2B5EF4-FFF2-40B4-BE49-F238E27FC236}">
                <a16:creationId xmlns="" xmlns:a16="http://schemas.microsoft.com/office/drawing/2014/main" id="{6516C68A-FF50-C440-B6D9-510A15912CB8}"/>
              </a:ext>
            </a:extLst>
          </p:cNvPr>
          <p:cNvSpPr>
            <a:spLocks noEditPoints="1"/>
          </p:cNvSpPr>
          <p:nvPr/>
        </p:nvSpPr>
        <p:spPr bwMode="auto">
          <a:xfrm>
            <a:off x="3610721" y="1869542"/>
            <a:ext cx="1922558" cy="1922558"/>
          </a:xfrm>
          <a:custGeom>
            <a:avLst/>
            <a:gdLst>
              <a:gd name="T0" fmla="*/ 778 w 1556"/>
              <a:gd name="T1" fmla="*/ 1556 h 1556"/>
              <a:gd name="T2" fmla="*/ 0 w 1556"/>
              <a:gd name="T3" fmla="*/ 778 h 1556"/>
              <a:gd name="T4" fmla="*/ 778 w 1556"/>
              <a:gd name="T5" fmla="*/ 0 h 1556"/>
              <a:gd name="T6" fmla="*/ 1556 w 1556"/>
              <a:gd name="T7" fmla="*/ 778 h 1556"/>
              <a:gd name="T8" fmla="*/ 778 w 1556"/>
              <a:gd name="T9" fmla="*/ 1556 h 1556"/>
              <a:gd name="T10" fmla="*/ 114 w 1556"/>
              <a:gd name="T11" fmla="*/ 778 h 1556"/>
              <a:gd name="T12" fmla="*/ 778 w 1556"/>
              <a:gd name="T13" fmla="*/ 1442 h 1556"/>
              <a:gd name="T14" fmla="*/ 1442 w 1556"/>
              <a:gd name="T15" fmla="*/ 778 h 1556"/>
              <a:gd name="T16" fmla="*/ 778 w 1556"/>
              <a:gd name="T17" fmla="*/ 114 h 1556"/>
              <a:gd name="T18" fmla="*/ 114 w 1556"/>
              <a:gd name="T19" fmla="*/ 778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6" h="1556">
                <a:moveTo>
                  <a:pt x="778" y="1556"/>
                </a:moveTo>
                <a:lnTo>
                  <a:pt x="0" y="778"/>
                </a:lnTo>
                <a:lnTo>
                  <a:pt x="778" y="0"/>
                </a:lnTo>
                <a:lnTo>
                  <a:pt x="1556" y="778"/>
                </a:lnTo>
                <a:lnTo>
                  <a:pt x="778" y="1556"/>
                </a:lnTo>
                <a:close/>
                <a:moveTo>
                  <a:pt x="114" y="778"/>
                </a:moveTo>
                <a:lnTo>
                  <a:pt x="778" y="1442"/>
                </a:lnTo>
                <a:lnTo>
                  <a:pt x="1442" y="778"/>
                </a:lnTo>
                <a:lnTo>
                  <a:pt x="778" y="114"/>
                </a:lnTo>
                <a:lnTo>
                  <a:pt x="114" y="778"/>
                </a:lnTo>
                <a:close/>
              </a:path>
            </a:pathLst>
          </a:custGeom>
          <a:solidFill>
            <a:schemeClr val="tx1">
              <a:lumMod val="75000"/>
              <a:lumOff val="25000"/>
              <a:alpha val="10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7" name="Freeform 1350">
            <a:extLst>
              <a:ext uri="{FF2B5EF4-FFF2-40B4-BE49-F238E27FC236}">
                <a16:creationId xmlns="" xmlns:a16="http://schemas.microsoft.com/office/drawing/2014/main" id="{970E5103-5965-BC42-84BF-50E0F344E78A}"/>
              </a:ext>
            </a:extLst>
          </p:cNvPr>
          <p:cNvSpPr/>
          <p:nvPr/>
        </p:nvSpPr>
        <p:spPr bwMode="auto">
          <a:xfrm>
            <a:off x="3818298" y="1170207"/>
            <a:ext cx="1490106" cy="1228164"/>
          </a:xfrm>
          <a:custGeom>
            <a:avLst/>
            <a:gdLst>
              <a:gd name="T0" fmla="*/ 217 w 603"/>
              <a:gd name="T1" fmla="*/ 478 h 497"/>
              <a:gd name="T2" fmla="*/ 290 w 603"/>
              <a:gd name="T3" fmla="*/ 405 h 497"/>
              <a:gd name="T4" fmla="*/ 147 w 603"/>
              <a:gd name="T5" fmla="*/ 262 h 497"/>
              <a:gd name="T6" fmla="*/ 0 w 603"/>
              <a:gd name="T7" fmla="*/ 262 h 497"/>
              <a:gd name="T8" fmla="*/ 221 w 603"/>
              <a:gd name="T9" fmla="*/ 41 h 497"/>
              <a:gd name="T10" fmla="*/ 368 w 603"/>
              <a:gd name="T11" fmla="*/ 41 h 497"/>
              <a:gd name="T12" fmla="*/ 511 w 603"/>
              <a:gd name="T13" fmla="*/ 184 h 497"/>
              <a:gd name="T14" fmla="*/ 585 w 603"/>
              <a:gd name="T15" fmla="*/ 110 h 497"/>
              <a:gd name="T16" fmla="*/ 603 w 603"/>
              <a:gd name="T17" fmla="*/ 497 h 497"/>
              <a:gd name="T18" fmla="*/ 217 w 603"/>
              <a:gd name="T19" fmla="*/ 47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97">
                <a:moveTo>
                  <a:pt x="217" y="478"/>
                </a:moveTo>
                <a:cubicBezTo>
                  <a:pt x="290" y="405"/>
                  <a:pt x="290" y="405"/>
                  <a:pt x="290" y="405"/>
                </a:cubicBezTo>
                <a:cubicBezTo>
                  <a:pt x="147" y="262"/>
                  <a:pt x="147" y="262"/>
                  <a:pt x="147" y="262"/>
                </a:cubicBezTo>
                <a:cubicBezTo>
                  <a:pt x="107" y="221"/>
                  <a:pt x="41" y="221"/>
                  <a:pt x="0" y="262"/>
                </a:cubicBezTo>
                <a:cubicBezTo>
                  <a:pt x="221" y="41"/>
                  <a:pt x="221" y="41"/>
                  <a:pt x="221" y="41"/>
                </a:cubicBezTo>
                <a:cubicBezTo>
                  <a:pt x="262" y="0"/>
                  <a:pt x="328" y="0"/>
                  <a:pt x="368" y="41"/>
                </a:cubicBezTo>
                <a:cubicBezTo>
                  <a:pt x="511" y="184"/>
                  <a:pt x="511" y="184"/>
                  <a:pt x="511" y="184"/>
                </a:cubicBezTo>
                <a:cubicBezTo>
                  <a:pt x="585" y="110"/>
                  <a:pt x="585" y="110"/>
                  <a:pt x="585" y="110"/>
                </a:cubicBezTo>
                <a:cubicBezTo>
                  <a:pt x="603" y="497"/>
                  <a:pt x="603" y="497"/>
                  <a:pt x="603" y="497"/>
                </a:cubicBezTo>
                <a:lnTo>
                  <a:pt x="217" y="478"/>
                </a:lnTo>
                <a:close/>
              </a:path>
            </a:pathLst>
          </a:custGeom>
          <a:gradFill>
            <a:gsLst>
              <a:gs pos="0">
                <a:srgbClr val="FFC000"/>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8" name="Freeform 1351">
            <a:extLst>
              <a:ext uri="{FF2B5EF4-FFF2-40B4-BE49-F238E27FC236}">
                <a16:creationId xmlns="" xmlns:a16="http://schemas.microsoft.com/office/drawing/2014/main" id="{21FEA773-D1AD-E045-AA78-E943C9688F8F}"/>
              </a:ext>
            </a:extLst>
          </p:cNvPr>
          <p:cNvSpPr/>
          <p:nvPr/>
        </p:nvSpPr>
        <p:spPr bwMode="auto">
          <a:xfrm>
            <a:off x="5006923" y="2077120"/>
            <a:ext cx="1225693" cy="1490106"/>
          </a:xfrm>
          <a:custGeom>
            <a:avLst/>
            <a:gdLst>
              <a:gd name="T0" fmla="*/ 18 w 496"/>
              <a:gd name="T1" fmla="*/ 217 h 603"/>
              <a:gd name="T2" fmla="*/ 92 w 496"/>
              <a:gd name="T3" fmla="*/ 291 h 603"/>
              <a:gd name="T4" fmla="*/ 235 w 496"/>
              <a:gd name="T5" fmla="*/ 148 h 603"/>
              <a:gd name="T6" fmla="*/ 234 w 496"/>
              <a:gd name="T7" fmla="*/ 0 h 603"/>
              <a:gd name="T8" fmla="*/ 455 w 496"/>
              <a:gd name="T9" fmla="*/ 221 h 603"/>
              <a:gd name="T10" fmla="*/ 455 w 496"/>
              <a:gd name="T11" fmla="*/ 368 h 603"/>
              <a:gd name="T12" fmla="*/ 312 w 496"/>
              <a:gd name="T13" fmla="*/ 511 h 603"/>
              <a:gd name="T14" fmla="*/ 386 w 496"/>
              <a:gd name="T15" fmla="*/ 585 h 603"/>
              <a:gd name="T16" fmla="*/ 0 w 496"/>
              <a:gd name="T17" fmla="*/ 603 h 603"/>
              <a:gd name="T18" fmla="*/ 18 w 496"/>
              <a:gd name="T19" fmla="*/ 21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03">
                <a:moveTo>
                  <a:pt x="18" y="217"/>
                </a:moveTo>
                <a:cubicBezTo>
                  <a:pt x="92" y="291"/>
                  <a:pt x="92" y="291"/>
                  <a:pt x="92" y="291"/>
                </a:cubicBezTo>
                <a:cubicBezTo>
                  <a:pt x="235" y="148"/>
                  <a:pt x="235" y="148"/>
                  <a:pt x="235" y="148"/>
                </a:cubicBezTo>
                <a:cubicBezTo>
                  <a:pt x="275" y="107"/>
                  <a:pt x="275" y="41"/>
                  <a:pt x="234" y="0"/>
                </a:cubicBezTo>
                <a:cubicBezTo>
                  <a:pt x="455" y="221"/>
                  <a:pt x="455" y="221"/>
                  <a:pt x="455" y="221"/>
                </a:cubicBezTo>
                <a:cubicBezTo>
                  <a:pt x="496" y="262"/>
                  <a:pt x="496" y="328"/>
                  <a:pt x="455" y="368"/>
                </a:cubicBezTo>
                <a:cubicBezTo>
                  <a:pt x="312" y="511"/>
                  <a:pt x="312" y="511"/>
                  <a:pt x="312" y="511"/>
                </a:cubicBezTo>
                <a:cubicBezTo>
                  <a:pt x="386" y="585"/>
                  <a:pt x="386" y="585"/>
                  <a:pt x="386" y="585"/>
                </a:cubicBezTo>
                <a:cubicBezTo>
                  <a:pt x="0" y="603"/>
                  <a:pt x="0" y="603"/>
                  <a:pt x="0" y="603"/>
                </a:cubicBezTo>
                <a:lnTo>
                  <a:pt x="18" y="217"/>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9" name="Freeform 1352">
            <a:extLst>
              <a:ext uri="{FF2B5EF4-FFF2-40B4-BE49-F238E27FC236}">
                <a16:creationId xmlns="" xmlns:a16="http://schemas.microsoft.com/office/drawing/2014/main" id="{A31F5340-CF77-594E-AD98-C3F8E71DFAA5}"/>
              </a:ext>
            </a:extLst>
          </p:cNvPr>
          <p:cNvSpPr/>
          <p:nvPr/>
        </p:nvSpPr>
        <p:spPr bwMode="auto">
          <a:xfrm>
            <a:off x="3835597" y="3265745"/>
            <a:ext cx="1490106" cy="1225693"/>
          </a:xfrm>
          <a:custGeom>
            <a:avLst/>
            <a:gdLst>
              <a:gd name="T0" fmla="*/ 386 w 603"/>
              <a:gd name="T1" fmla="*/ 18 h 496"/>
              <a:gd name="T2" fmla="*/ 313 w 603"/>
              <a:gd name="T3" fmla="*/ 92 h 496"/>
              <a:gd name="T4" fmla="*/ 456 w 603"/>
              <a:gd name="T5" fmla="*/ 235 h 496"/>
              <a:gd name="T6" fmla="*/ 603 w 603"/>
              <a:gd name="T7" fmla="*/ 235 h 496"/>
              <a:gd name="T8" fmla="*/ 382 w 603"/>
              <a:gd name="T9" fmla="*/ 455 h 496"/>
              <a:gd name="T10" fmla="*/ 235 w 603"/>
              <a:gd name="T11" fmla="*/ 455 h 496"/>
              <a:gd name="T12" fmla="*/ 92 w 603"/>
              <a:gd name="T13" fmla="*/ 312 h 496"/>
              <a:gd name="T14" fmla="*/ 18 w 603"/>
              <a:gd name="T15" fmla="*/ 386 h 496"/>
              <a:gd name="T16" fmla="*/ 0 w 603"/>
              <a:gd name="T17" fmla="*/ 0 h 496"/>
              <a:gd name="T18" fmla="*/ 386 w 603"/>
              <a:gd name="T19" fmla="*/ 1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96">
                <a:moveTo>
                  <a:pt x="386" y="18"/>
                </a:moveTo>
                <a:cubicBezTo>
                  <a:pt x="313" y="92"/>
                  <a:pt x="313" y="92"/>
                  <a:pt x="313" y="92"/>
                </a:cubicBezTo>
                <a:cubicBezTo>
                  <a:pt x="456" y="235"/>
                  <a:pt x="456" y="235"/>
                  <a:pt x="456" y="235"/>
                </a:cubicBezTo>
                <a:cubicBezTo>
                  <a:pt x="496" y="275"/>
                  <a:pt x="562" y="275"/>
                  <a:pt x="603" y="235"/>
                </a:cubicBezTo>
                <a:cubicBezTo>
                  <a:pt x="382" y="455"/>
                  <a:pt x="382" y="455"/>
                  <a:pt x="382" y="455"/>
                </a:cubicBezTo>
                <a:cubicBezTo>
                  <a:pt x="341" y="496"/>
                  <a:pt x="275" y="496"/>
                  <a:pt x="235" y="455"/>
                </a:cubicBezTo>
                <a:cubicBezTo>
                  <a:pt x="92" y="312"/>
                  <a:pt x="92" y="312"/>
                  <a:pt x="92" y="312"/>
                </a:cubicBezTo>
                <a:cubicBezTo>
                  <a:pt x="18" y="386"/>
                  <a:pt x="18" y="386"/>
                  <a:pt x="18" y="386"/>
                </a:cubicBezTo>
                <a:cubicBezTo>
                  <a:pt x="0" y="0"/>
                  <a:pt x="0" y="0"/>
                  <a:pt x="0" y="0"/>
                </a:cubicBezTo>
                <a:lnTo>
                  <a:pt x="386" y="18"/>
                </a:lnTo>
                <a:close/>
              </a:path>
            </a:pathLst>
          </a:custGeom>
          <a:gradFill>
            <a:gsLst>
              <a:gs pos="0">
                <a:srgbClr val="FFC000"/>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70" name="Freeform 1353">
            <a:extLst>
              <a:ext uri="{FF2B5EF4-FFF2-40B4-BE49-F238E27FC236}">
                <a16:creationId xmlns="" xmlns:a16="http://schemas.microsoft.com/office/drawing/2014/main" id="{B112E0C1-1F08-0343-A47C-CC63C903E841}"/>
              </a:ext>
            </a:extLst>
          </p:cNvPr>
          <p:cNvSpPr/>
          <p:nvPr/>
        </p:nvSpPr>
        <p:spPr bwMode="auto">
          <a:xfrm>
            <a:off x="2911384" y="2094418"/>
            <a:ext cx="1225693" cy="1490106"/>
          </a:xfrm>
          <a:custGeom>
            <a:avLst/>
            <a:gdLst>
              <a:gd name="T0" fmla="*/ 478 w 496"/>
              <a:gd name="T1" fmla="*/ 386 h 603"/>
              <a:gd name="T2" fmla="*/ 404 w 496"/>
              <a:gd name="T3" fmla="*/ 313 h 603"/>
              <a:gd name="T4" fmla="*/ 261 w 496"/>
              <a:gd name="T5" fmla="*/ 456 h 603"/>
              <a:gd name="T6" fmla="*/ 262 w 496"/>
              <a:gd name="T7" fmla="*/ 603 h 603"/>
              <a:gd name="T8" fmla="*/ 41 w 496"/>
              <a:gd name="T9" fmla="*/ 382 h 603"/>
              <a:gd name="T10" fmla="*/ 41 w 496"/>
              <a:gd name="T11" fmla="*/ 235 h 603"/>
              <a:gd name="T12" fmla="*/ 184 w 496"/>
              <a:gd name="T13" fmla="*/ 92 h 603"/>
              <a:gd name="T14" fmla="*/ 110 w 496"/>
              <a:gd name="T15" fmla="*/ 18 h 603"/>
              <a:gd name="T16" fmla="*/ 496 w 496"/>
              <a:gd name="T17" fmla="*/ 0 h 603"/>
              <a:gd name="T18" fmla="*/ 478 w 496"/>
              <a:gd name="T19" fmla="*/ 38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03">
                <a:moveTo>
                  <a:pt x="478" y="386"/>
                </a:moveTo>
                <a:cubicBezTo>
                  <a:pt x="404" y="313"/>
                  <a:pt x="404" y="313"/>
                  <a:pt x="404" y="313"/>
                </a:cubicBezTo>
                <a:cubicBezTo>
                  <a:pt x="261" y="456"/>
                  <a:pt x="261" y="456"/>
                  <a:pt x="261" y="456"/>
                </a:cubicBezTo>
                <a:cubicBezTo>
                  <a:pt x="221" y="496"/>
                  <a:pt x="221" y="562"/>
                  <a:pt x="262" y="603"/>
                </a:cubicBezTo>
                <a:cubicBezTo>
                  <a:pt x="41" y="382"/>
                  <a:pt x="41" y="382"/>
                  <a:pt x="41" y="382"/>
                </a:cubicBezTo>
                <a:cubicBezTo>
                  <a:pt x="0" y="341"/>
                  <a:pt x="0" y="275"/>
                  <a:pt x="41" y="235"/>
                </a:cubicBezTo>
                <a:cubicBezTo>
                  <a:pt x="184" y="92"/>
                  <a:pt x="184" y="92"/>
                  <a:pt x="184" y="92"/>
                </a:cubicBezTo>
                <a:cubicBezTo>
                  <a:pt x="110" y="18"/>
                  <a:pt x="110" y="18"/>
                  <a:pt x="110" y="18"/>
                </a:cubicBezTo>
                <a:cubicBezTo>
                  <a:pt x="496" y="0"/>
                  <a:pt x="496" y="0"/>
                  <a:pt x="496" y="0"/>
                </a:cubicBezTo>
                <a:lnTo>
                  <a:pt x="478" y="386"/>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2" name="Oval 1358">
            <a:extLst>
              <a:ext uri="{FF2B5EF4-FFF2-40B4-BE49-F238E27FC236}">
                <a16:creationId xmlns="" xmlns:a16="http://schemas.microsoft.com/office/drawing/2014/main" id="{D3262042-A404-B941-AF1D-BA62449092A1}"/>
              </a:ext>
            </a:extLst>
          </p:cNvPr>
          <p:cNvSpPr>
            <a:spLocks noChangeArrowheads="1"/>
          </p:cNvSpPr>
          <p:nvPr/>
        </p:nvSpPr>
        <p:spPr bwMode="auto">
          <a:xfrm>
            <a:off x="2891616" y="2919783"/>
            <a:ext cx="422568" cy="420096"/>
          </a:xfrm>
          <a:prstGeom prst="ellipse">
            <a:avLst/>
          </a:pr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3" name="Freeform 1359">
            <a:extLst>
              <a:ext uri="{FF2B5EF4-FFF2-40B4-BE49-F238E27FC236}">
                <a16:creationId xmlns="" xmlns:a16="http://schemas.microsoft.com/office/drawing/2014/main" id="{0E8408E8-D6EF-B24B-B44E-A95615739C61}"/>
              </a:ext>
            </a:extLst>
          </p:cNvPr>
          <p:cNvSpPr>
            <a:spLocks noEditPoints="1"/>
          </p:cNvSpPr>
          <p:nvPr/>
        </p:nvSpPr>
        <p:spPr bwMode="auto">
          <a:xfrm>
            <a:off x="2881731" y="2909898"/>
            <a:ext cx="442337" cy="439865"/>
          </a:xfrm>
          <a:custGeom>
            <a:avLst/>
            <a:gdLst>
              <a:gd name="T0" fmla="*/ 89 w 179"/>
              <a:gd name="T1" fmla="*/ 178 h 178"/>
              <a:gd name="T2" fmla="*/ 0 w 179"/>
              <a:gd name="T3" fmla="*/ 89 h 178"/>
              <a:gd name="T4" fmla="*/ 89 w 179"/>
              <a:gd name="T5" fmla="*/ 0 h 178"/>
              <a:gd name="T6" fmla="*/ 179 w 179"/>
              <a:gd name="T7" fmla="*/ 89 h 178"/>
              <a:gd name="T8" fmla="*/ 89 w 179"/>
              <a:gd name="T9" fmla="*/ 178 h 178"/>
              <a:gd name="T10" fmla="*/ 89 w 179"/>
              <a:gd name="T11" fmla="*/ 8 h 178"/>
              <a:gd name="T12" fmla="*/ 8 w 179"/>
              <a:gd name="T13" fmla="*/ 89 h 178"/>
              <a:gd name="T14" fmla="*/ 89 w 179"/>
              <a:gd name="T15" fmla="*/ 170 h 178"/>
              <a:gd name="T16" fmla="*/ 171 w 179"/>
              <a:gd name="T17" fmla="*/ 89 h 178"/>
              <a:gd name="T18" fmla="*/ 89 w 179"/>
              <a:gd name="T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8">
                <a:moveTo>
                  <a:pt x="89" y="178"/>
                </a:moveTo>
                <a:cubicBezTo>
                  <a:pt x="40" y="178"/>
                  <a:pt x="0" y="138"/>
                  <a:pt x="0" y="89"/>
                </a:cubicBezTo>
                <a:cubicBezTo>
                  <a:pt x="0" y="40"/>
                  <a:pt x="40" y="0"/>
                  <a:pt x="89" y="0"/>
                </a:cubicBezTo>
                <a:cubicBezTo>
                  <a:pt x="139" y="0"/>
                  <a:pt x="179" y="40"/>
                  <a:pt x="179" y="89"/>
                </a:cubicBezTo>
                <a:cubicBezTo>
                  <a:pt x="179" y="138"/>
                  <a:pt x="139" y="178"/>
                  <a:pt x="89" y="178"/>
                </a:cubicBezTo>
                <a:close/>
                <a:moveTo>
                  <a:pt x="89" y="8"/>
                </a:moveTo>
                <a:cubicBezTo>
                  <a:pt x="45" y="8"/>
                  <a:pt x="8" y="44"/>
                  <a:pt x="8" y="89"/>
                </a:cubicBezTo>
                <a:cubicBezTo>
                  <a:pt x="8" y="133"/>
                  <a:pt x="45" y="170"/>
                  <a:pt x="89" y="170"/>
                </a:cubicBezTo>
                <a:cubicBezTo>
                  <a:pt x="134" y="170"/>
                  <a:pt x="171" y="133"/>
                  <a:pt x="171" y="89"/>
                </a:cubicBezTo>
                <a:cubicBezTo>
                  <a:pt x="171" y="44"/>
                  <a:pt x="134" y="8"/>
                  <a:pt x="89" y="8"/>
                </a:cubicBezTo>
                <a:close/>
              </a:path>
            </a:pathLst>
          </a:custGeom>
          <a:solidFill>
            <a:srgbClr val="3D8AF7"/>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4" name="Freeform 1360">
            <a:extLst>
              <a:ext uri="{FF2B5EF4-FFF2-40B4-BE49-F238E27FC236}">
                <a16:creationId xmlns="" xmlns:a16="http://schemas.microsoft.com/office/drawing/2014/main" id="{1DA0385A-1374-7B4D-B4E9-4425954E7DA8}"/>
              </a:ext>
            </a:extLst>
          </p:cNvPr>
          <p:cNvSpPr>
            <a:spLocks noEditPoints="1"/>
          </p:cNvSpPr>
          <p:nvPr/>
        </p:nvSpPr>
        <p:spPr bwMode="auto">
          <a:xfrm>
            <a:off x="3010231" y="3001331"/>
            <a:ext cx="185337" cy="269356"/>
          </a:xfrm>
          <a:custGeom>
            <a:avLst/>
            <a:gdLst>
              <a:gd name="T0" fmla="*/ 22 w 75"/>
              <a:gd name="T1" fmla="*/ 95 h 109"/>
              <a:gd name="T2" fmla="*/ 22 w 75"/>
              <a:gd name="T3" fmla="*/ 100 h 109"/>
              <a:gd name="T4" fmla="*/ 28 w 75"/>
              <a:gd name="T5" fmla="*/ 103 h 109"/>
              <a:gd name="T6" fmla="*/ 28 w 75"/>
              <a:gd name="T7" fmla="*/ 107 h 109"/>
              <a:gd name="T8" fmla="*/ 37 w 75"/>
              <a:gd name="T9" fmla="*/ 109 h 109"/>
              <a:gd name="T10" fmla="*/ 47 w 75"/>
              <a:gd name="T11" fmla="*/ 107 h 109"/>
              <a:gd name="T12" fmla="*/ 47 w 75"/>
              <a:gd name="T13" fmla="*/ 103 h 109"/>
              <a:gd name="T14" fmla="*/ 52 w 75"/>
              <a:gd name="T15" fmla="*/ 100 h 109"/>
              <a:gd name="T16" fmla="*/ 53 w 75"/>
              <a:gd name="T17" fmla="*/ 95 h 109"/>
              <a:gd name="T18" fmla="*/ 37 w 75"/>
              <a:gd name="T19" fmla="*/ 97 h 109"/>
              <a:gd name="T20" fmla="*/ 22 w 75"/>
              <a:gd name="T21" fmla="*/ 95 h 109"/>
              <a:gd name="T22" fmla="*/ 20 w 75"/>
              <a:gd name="T23" fmla="*/ 84 h 109"/>
              <a:gd name="T24" fmla="*/ 21 w 75"/>
              <a:gd name="T25" fmla="*/ 90 h 109"/>
              <a:gd name="T26" fmla="*/ 37 w 75"/>
              <a:gd name="T27" fmla="*/ 93 h 109"/>
              <a:gd name="T28" fmla="*/ 54 w 75"/>
              <a:gd name="T29" fmla="*/ 90 h 109"/>
              <a:gd name="T30" fmla="*/ 55 w 75"/>
              <a:gd name="T31" fmla="*/ 84 h 109"/>
              <a:gd name="T32" fmla="*/ 37 w 75"/>
              <a:gd name="T33" fmla="*/ 87 h 109"/>
              <a:gd name="T34" fmla="*/ 20 w 75"/>
              <a:gd name="T35" fmla="*/ 84 h 109"/>
              <a:gd name="T36" fmla="*/ 37 w 75"/>
              <a:gd name="T37" fmla="*/ 0 h 109"/>
              <a:gd name="T38" fmla="*/ 0 w 75"/>
              <a:gd name="T39" fmla="*/ 38 h 109"/>
              <a:gd name="T40" fmla="*/ 18 w 75"/>
              <a:gd name="T41" fmla="*/ 70 h 109"/>
              <a:gd name="T42" fmla="*/ 19 w 75"/>
              <a:gd name="T43" fmla="*/ 79 h 109"/>
              <a:gd name="T44" fmla="*/ 37 w 75"/>
              <a:gd name="T45" fmla="*/ 83 h 109"/>
              <a:gd name="T46" fmla="*/ 56 w 75"/>
              <a:gd name="T47" fmla="*/ 79 h 109"/>
              <a:gd name="T48" fmla="*/ 57 w 75"/>
              <a:gd name="T49" fmla="*/ 70 h 109"/>
              <a:gd name="T50" fmla="*/ 75 w 75"/>
              <a:gd name="T51" fmla="*/ 38 h 109"/>
              <a:gd name="T52" fmla="*/ 37 w 75"/>
              <a:gd name="T53" fmla="*/ 0 h 109"/>
              <a:gd name="T54" fmla="*/ 51 w 75"/>
              <a:gd name="T55" fmla="*/ 65 h 109"/>
              <a:gd name="T56" fmla="*/ 50 w 75"/>
              <a:gd name="T57" fmla="*/ 74 h 109"/>
              <a:gd name="T58" fmla="*/ 37 w 75"/>
              <a:gd name="T59" fmla="*/ 76 h 109"/>
              <a:gd name="T60" fmla="*/ 25 w 75"/>
              <a:gd name="T61" fmla="*/ 74 h 109"/>
              <a:gd name="T62" fmla="*/ 24 w 75"/>
              <a:gd name="T63" fmla="*/ 65 h 109"/>
              <a:gd name="T64" fmla="*/ 7 w 75"/>
              <a:gd name="T65" fmla="*/ 38 h 109"/>
              <a:gd name="T66" fmla="*/ 37 w 75"/>
              <a:gd name="T67" fmla="*/ 7 h 109"/>
              <a:gd name="T68" fmla="*/ 68 w 75"/>
              <a:gd name="T69" fmla="*/ 38 h 109"/>
              <a:gd name="T70" fmla="*/ 51 w 75"/>
              <a:gd name="T71" fmla="*/ 65 h 109"/>
              <a:gd name="T72" fmla="*/ 37 w 75"/>
              <a:gd name="T73" fmla="*/ 15 h 109"/>
              <a:gd name="T74" fmla="*/ 39 w 75"/>
              <a:gd name="T75" fmla="*/ 14 h 109"/>
              <a:gd name="T76" fmla="*/ 37 w 75"/>
              <a:gd name="T77" fmla="*/ 12 h 109"/>
              <a:gd name="T78" fmla="*/ 11 w 75"/>
              <a:gd name="T79" fmla="*/ 38 h 109"/>
              <a:gd name="T80" fmla="*/ 13 w 75"/>
              <a:gd name="T81" fmla="*/ 40 h 109"/>
              <a:gd name="T82" fmla="*/ 15 w 75"/>
              <a:gd name="T83" fmla="*/ 38 h 109"/>
              <a:gd name="T84" fmla="*/ 37 w 75"/>
              <a:gd name="T85" fmla="*/ 15 h 109"/>
              <a:gd name="T86" fmla="*/ 46 w 75"/>
              <a:gd name="T87" fmla="*/ 51 h 109"/>
              <a:gd name="T88" fmla="*/ 37 w 75"/>
              <a:gd name="T89" fmla="*/ 36 h 109"/>
              <a:gd name="T90" fmla="*/ 29 w 75"/>
              <a:gd name="T91" fmla="*/ 51 h 109"/>
              <a:gd name="T92" fmla="*/ 26 w 75"/>
              <a:gd name="T93" fmla="*/ 44 h 109"/>
              <a:gd name="T94" fmla="*/ 20 w 75"/>
              <a:gd name="T95" fmla="*/ 47 h 109"/>
              <a:gd name="T96" fmla="*/ 29 w 75"/>
              <a:gd name="T97" fmla="*/ 64 h 109"/>
              <a:gd name="T98" fmla="*/ 37 w 75"/>
              <a:gd name="T99" fmla="*/ 49 h 109"/>
              <a:gd name="T100" fmla="*/ 46 w 75"/>
              <a:gd name="T101" fmla="*/ 64 h 109"/>
              <a:gd name="T102" fmla="*/ 55 w 75"/>
              <a:gd name="T103" fmla="*/ 47 h 109"/>
              <a:gd name="T104" fmla="*/ 49 w 75"/>
              <a:gd name="T105" fmla="*/ 44 h 109"/>
              <a:gd name="T106" fmla="*/ 46 w 75"/>
              <a:gd name="T107" fmla="*/ 5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109">
                <a:moveTo>
                  <a:pt x="22" y="95"/>
                </a:moveTo>
                <a:cubicBezTo>
                  <a:pt x="22" y="100"/>
                  <a:pt x="22" y="100"/>
                  <a:pt x="22" y="100"/>
                </a:cubicBezTo>
                <a:cubicBezTo>
                  <a:pt x="22" y="100"/>
                  <a:pt x="24" y="102"/>
                  <a:pt x="28" y="103"/>
                </a:cubicBezTo>
                <a:cubicBezTo>
                  <a:pt x="28" y="107"/>
                  <a:pt x="28" y="107"/>
                  <a:pt x="28" y="107"/>
                </a:cubicBezTo>
                <a:cubicBezTo>
                  <a:pt x="28" y="107"/>
                  <a:pt x="30" y="109"/>
                  <a:pt x="37" y="109"/>
                </a:cubicBezTo>
                <a:cubicBezTo>
                  <a:pt x="45" y="109"/>
                  <a:pt x="47" y="107"/>
                  <a:pt x="47" y="107"/>
                </a:cubicBezTo>
                <a:cubicBezTo>
                  <a:pt x="47" y="103"/>
                  <a:pt x="47" y="103"/>
                  <a:pt x="47" y="103"/>
                </a:cubicBezTo>
                <a:cubicBezTo>
                  <a:pt x="51" y="102"/>
                  <a:pt x="52" y="100"/>
                  <a:pt x="52" y="100"/>
                </a:cubicBezTo>
                <a:cubicBezTo>
                  <a:pt x="53" y="95"/>
                  <a:pt x="53" y="95"/>
                  <a:pt x="53" y="95"/>
                </a:cubicBezTo>
                <a:cubicBezTo>
                  <a:pt x="48" y="96"/>
                  <a:pt x="43" y="97"/>
                  <a:pt x="37" y="97"/>
                </a:cubicBezTo>
                <a:cubicBezTo>
                  <a:pt x="32" y="97"/>
                  <a:pt x="26" y="96"/>
                  <a:pt x="22" y="95"/>
                </a:cubicBezTo>
                <a:close/>
                <a:moveTo>
                  <a:pt x="20" y="84"/>
                </a:moveTo>
                <a:cubicBezTo>
                  <a:pt x="21" y="90"/>
                  <a:pt x="21" y="90"/>
                  <a:pt x="21" y="90"/>
                </a:cubicBezTo>
                <a:cubicBezTo>
                  <a:pt x="26" y="92"/>
                  <a:pt x="31" y="93"/>
                  <a:pt x="37" y="93"/>
                </a:cubicBezTo>
                <a:cubicBezTo>
                  <a:pt x="43" y="93"/>
                  <a:pt x="49" y="92"/>
                  <a:pt x="54" y="90"/>
                </a:cubicBezTo>
                <a:cubicBezTo>
                  <a:pt x="55" y="84"/>
                  <a:pt x="55" y="84"/>
                  <a:pt x="55" y="84"/>
                </a:cubicBezTo>
                <a:cubicBezTo>
                  <a:pt x="50" y="86"/>
                  <a:pt x="44" y="87"/>
                  <a:pt x="37" y="87"/>
                </a:cubicBezTo>
                <a:cubicBezTo>
                  <a:pt x="31" y="87"/>
                  <a:pt x="25" y="86"/>
                  <a:pt x="20" y="84"/>
                </a:cubicBezTo>
                <a:close/>
                <a:moveTo>
                  <a:pt x="37" y="0"/>
                </a:moveTo>
                <a:cubicBezTo>
                  <a:pt x="17" y="0"/>
                  <a:pt x="0" y="17"/>
                  <a:pt x="0" y="38"/>
                </a:cubicBezTo>
                <a:cubicBezTo>
                  <a:pt x="0" y="51"/>
                  <a:pt x="7" y="63"/>
                  <a:pt x="18" y="70"/>
                </a:cubicBezTo>
                <a:cubicBezTo>
                  <a:pt x="19" y="79"/>
                  <a:pt x="19" y="79"/>
                  <a:pt x="19" y="79"/>
                </a:cubicBezTo>
                <a:cubicBezTo>
                  <a:pt x="25" y="81"/>
                  <a:pt x="31" y="83"/>
                  <a:pt x="37" y="83"/>
                </a:cubicBezTo>
                <a:cubicBezTo>
                  <a:pt x="44" y="83"/>
                  <a:pt x="50" y="81"/>
                  <a:pt x="56" y="79"/>
                </a:cubicBezTo>
                <a:cubicBezTo>
                  <a:pt x="57" y="70"/>
                  <a:pt x="57" y="70"/>
                  <a:pt x="57" y="70"/>
                </a:cubicBezTo>
                <a:cubicBezTo>
                  <a:pt x="68" y="63"/>
                  <a:pt x="75" y="51"/>
                  <a:pt x="75" y="38"/>
                </a:cubicBezTo>
                <a:cubicBezTo>
                  <a:pt x="75" y="17"/>
                  <a:pt x="58" y="0"/>
                  <a:pt x="37" y="0"/>
                </a:cubicBezTo>
                <a:close/>
                <a:moveTo>
                  <a:pt x="51" y="65"/>
                </a:moveTo>
                <a:cubicBezTo>
                  <a:pt x="50" y="74"/>
                  <a:pt x="50" y="74"/>
                  <a:pt x="50" y="74"/>
                </a:cubicBezTo>
                <a:cubicBezTo>
                  <a:pt x="50" y="74"/>
                  <a:pt x="47" y="76"/>
                  <a:pt x="37" y="76"/>
                </a:cubicBezTo>
                <a:cubicBezTo>
                  <a:pt x="28" y="76"/>
                  <a:pt x="25" y="74"/>
                  <a:pt x="25" y="74"/>
                </a:cubicBezTo>
                <a:cubicBezTo>
                  <a:pt x="24" y="65"/>
                  <a:pt x="24" y="65"/>
                  <a:pt x="24" y="65"/>
                </a:cubicBezTo>
                <a:cubicBezTo>
                  <a:pt x="14" y="60"/>
                  <a:pt x="7" y="50"/>
                  <a:pt x="7" y="38"/>
                </a:cubicBezTo>
                <a:cubicBezTo>
                  <a:pt x="7" y="21"/>
                  <a:pt x="20" y="7"/>
                  <a:pt x="37" y="7"/>
                </a:cubicBezTo>
                <a:cubicBezTo>
                  <a:pt x="54" y="7"/>
                  <a:pt x="68" y="21"/>
                  <a:pt x="68" y="38"/>
                </a:cubicBezTo>
                <a:cubicBezTo>
                  <a:pt x="68" y="50"/>
                  <a:pt x="61" y="60"/>
                  <a:pt x="51" y="65"/>
                </a:cubicBezTo>
                <a:close/>
                <a:moveTo>
                  <a:pt x="37" y="15"/>
                </a:moveTo>
                <a:cubicBezTo>
                  <a:pt x="39" y="15"/>
                  <a:pt x="39" y="15"/>
                  <a:pt x="39" y="14"/>
                </a:cubicBezTo>
                <a:cubicBezTo>
                  <a:pt x="39" y="12"/>
                  <a:pt x="39" y="12"/>
                  <a:pt x="37" y="12"/>
                </a:cubicBezTo>
                <a:cubicBezTo>
                  <a:pt x="23" y="12"/>
                  <a:pt x="11" y="23"/>
                  <a:pt x="11" y="38"/>
                </a:cubicBezTo>
                <a:cubicBezTo>
                  <a:pt x="11" y="39"/>
                  <a:pt x="12" y="40"/>
                  <a:pt x="13" y="40"/>
                </a:cubicBezTo>
                <a:cubicBezTo>
                  <a:pt x="14" y="40"/>
                  <a:pt x="15" y="39"/>
                  <a:pt x="15" y="38"/>
                </a:cubicBezTo>
                <a:cubicBezTo>
                  <a:pt x="15" y="25"/>
                  <a:pt x="25" y="15"/>
                  <a:pt x="37" y="15"/>
                </a:cubicBezTo>
                <a:close/>
                <a:moveTo>
                  <a:pt x="46" y="51"/>
                </a:moveTo>
                <a:cubicBezTo>
                  <a:pt x="37" y="36"/>
                  <a:pt x="37" y="36"/>
                  <a:pt x="37" y="36"/>
                </a:cubicBezTo>
                <a:cubicBezTo>
                  <a:pt x="29" y="51"/>
                  <a:pt x="29" y="51"/>
                  <a:pt x="29" y="51"/>
                </a:cubicBezTo>
                <a:cubicBezTo>
                  <a:pt x="26" y="44"/>
                  <a:pt x="26" y="44"/>
                  <a:pt x="26" y="44"/>
                </a:cubicBezTo>
                <a:cubicBezTo>
                  <a:pt x="20" y="47"/>
                  <a:pt x="20" y="47"/>
                  <a:pt x="20" y="47"/>
                </a:cubicBezTo>
                <a:cubicBezTo>
                  <a:pt x="29" y="64"/>
                  <a:pt x="29" y="64"/>
                  <a:pt x="29" y="64"/>
                </a:cubicBezTo>
                <a:cubicBezTo>
                  <a:pt x="37" y="49"/>
                  <a:pt x="37" y="49"/>
                  <a:pt x="37" y="49"/>
                </a:cubicBezTo>
                <a:cubicBezTo>
                  <a:pt x="46" y="64"/>
                  <a:pt x="46" y="64"/>
                  <a:pt x="46" y="64"/>
                </a:cubicBezTo>
                <a:cubicBezTo>
                  <a:pt x="55" y="47"/>
                  <a:pt x="55" y="47"/>
                  <a:pt x="55" y="47"/>
                </a:cubicBezTo>
                <a:cubicBezTo>
                  <a:pt x="49" y="44"/>
                  <a:pt x="49" y="44"/>
                  <a:pt x="49" y="44"/>
                </a:cubicBezTo>
                <a:lnTo>
                  <a:pt x="46" y="51"/>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6" name="Oval 1361">
            <a:extLst>
              <a:ext uri="{FF2B5EF4-FFF2-40B4-BE49-F238E27FC236}">
                <a16:creationId xmlns="" xmlns:a16="http://schemas.microsoft.com/office/drawing/2014/main" id="{B50FE5F6-C5AE-564F-ABED-3194824D47B6}"/>
              </a:ext>
            </a:extLst>
          </p:cNvPr>
          <p:cNvSpPr>
            <a:spLocks noChangeArrowheads="1"/>
          </p:cNvSpPr>
          <p:nvPr/>
        </p:nvSpPr>
        <p:spPr bwMode="auto">
          <a:xfrm>
            <a:off x="5829819" y="2321764"/>
            <a:ext cx="422568" cy="420096"/>
          </a:xfrm>
          <a:prstGeom prst="ellipse">
            <a:avLst/>
          </a:pr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7" name="Freeform 1362">
            <a:extLst>
              <a:ext uri="{FF2B5EF4-FFF2-40B4-BE49-F238E27FC236}">
                <a16:creationId xmlns="" xmlns:a16="http://schemas.microsoft.com/office/drawing/2014/main" id="{60FC7D05-8C1E-9041-8AA2-A6DADDCE53E2}"/>
              </a:ext>
            </a:extLst>
          </p:cNvPr>
          <p:cNvSpPr>
            <a:spLocks noEditPoints="1"/>
          </p:cNvSpPr>
          <p:nvPr/>
        </p:nvSpPr>
        <p:spPr bwMode="auto">
          <a:xfrm>
            <a:off x="5819934" y="2311879"/>
            <a:ext cx="442337" cy="439865"/>
          </a:xfrm>
          <a:custGeom>
            <a:avLst/>
            <a:gdLst>
              <a:gd name="T0" fmla="*/ 90 w 179"/>
              <a:gd name="T1" fmla="*/ 178 h 178"/>
              <a:gd name="T2" fmla="*/ 0 w 179"/>
              <a:gd name="T3" fmla="*/ 89 h 178"/>
              <a:gd name="T4" fmla="*/ 90 w 179"/>
              <a:gd name="T5" fmla="*/ 0 h 178"/>
              <a:gd name="T6" fmla="*/ 179 w 179"/>
              <a:gd name="T7" fmla="*/ 89 h 178"/>
              <a:gd name="T8" fmla="*/ 90 w 179"/>
              <a:gd name="T9" fmla="*/ 178 h 178"/>
              <a:gd name="T10" fmla="*/ 90 w 179"/>
              <a:gd name="T11" fmla="*/ 8 h 178"/>
              <a:gd name="T12" fmla="*/ 8 w 179"/>
              <a:gd name="T13" fmla="*/ 89 h 178"/>
              <a:gd name="T14" fmla="*/ 90 w 179"/>
              <a:gd name="T15" fmla="*/ 170 h 178"/>
              <a:gd name="T16" fmla="*/ 171 w 179"/>
              <a:gd name="T17" fmla="*/ 89 h 178"/>
              <a:gd name="T18" fmla="*/ 90 w 179"/>
              <a:gd name="T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8">
                <a:moveTo>
                  <a:pt x="90" y="178"/>
                </a:moveTo>
                <a:cubicBezTo>
                  <a:pt x="40" y="178"/>
                  <a:pt x="0" y="138"/>
                  <a:pt x="0" y="89"/>
                </a:cubicBezTo>
                <a:cubicBezTo>
                  <a:pt x="0" y="40"/>
                  <a:pt x="40" y="0"/>
                  <a:pt x="90" y="0"/>
                </a:cubicBezTo>
                <a:cubicBezTo>
                  <a:pt x="139" y="0"/>
                  <a:pt x="179" y="40"/>
                  <a:pt x="179" y="89"/>
                </a:cubicBezTo>
                <a:cubicBezTo>
                  <a:pt x="179" y="138"/>
                  <a:pt x="139" y="178"/>
                  <a:pt x="90" y="178"/>
                </a:cubicBezTo>
                <a:close/>
                <a:moveTo>
                  <a:pt x="90" y="8"/>
                </a:moveTo>
                <a:cubicBezTo>
                  <a:pt x="45" y="8"/>
                  <a:pt x="8" y="45"/>
                  <a:pt x="8" y="89"/>
                </a:cubicBezTo>
                <a:cubicBezTo>
                  <a:pt x="8" y="134"/>
                  <a:pt x="45" y="170"/>
                  <a:pt x="90" y="170"/>
                </a:cubicBezTo>
                <a:cubicBezTo>
                  <a:pt x="134" y="170"/>
                  <a:pt x="171" y="134"/>
                  <a:pt x="171" y="89"/>
                </a:cubicBezTo>
                <a:cubicBezTo>
                  <a:pt x="171" y="45"/>
                  <a:pt x="134" y="8"/>
                  <a:pt x="90" y="8"/>
                </a:cubicBezTo>
                <a:close/>
              </a:path>
            </a:pathLst>
          </a:custGeom>
          <a:solidFill>
            <a:srgbClr val="3D8AF7"/>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8" name="Freeform 1363">
            <a:extLst>
              <a:ext uri="{FF2B5EF4-FFF2-40B4-BE49-F238E27FC236}">
                <a16:creationId xmlns="" xmlns:a16="http://schemas.microsoft.com/office/drawing/2014/main" id="{783303D9-A4EC-0948-BE52-206ABBD9B6D3}"/>
              </a:ext>
            </a:extLst>
          </p:cNvPr>
          <p:cNvSpPr>
            <a:spLocks noEditPoints="1"/>
          </p:cNvSpPr>
          <p:nvPr/>
        </p:nvSpPr>
        <p:spPr bwMode="auto">
          <a:xfrm>
            <a:off x="5953376" y="2413196"/>
            <a:ext cx="185337" cy="234759"/>
          </a:xfrm>
          <a:custGeom>
            <a:avLst/>
            <a:gdLst>
              <a:gd name="T0" fmla="*/ 108 w 150"/>
              <a:gd name="T1" fmla="*/ 54 h 190"/>
              <a:gd name="T2" fmla="*/ 26 w 150"/>
              <a:gd name="T3" fmla="*/ 54 h 190"/>
              <a:gd name="T4" fmla="*/ 26 w 150"/>
              <a:gd name="T5" fmla="*/ 66 h 190"/>
              <a:gd name="T6" fmla="*/ 108 w 150"/>
              <a:gd name="T7" fmla="*/ 66 h 190"/>
              <a:gd name="T8" fmla="*/ 108 w 150"/>
              <a:gd name="T9" fmla="*/ 54 h 190"/>
              <a:gd name="T10" fmla="*/ 108 w 150"/>
              <a:gd name="T11" fmla="*/ 32 h 190"/>
              <a:gd name="T12" fmla="*/ 26 w 150"/>
              <a:gd name="T13" fmla="*/ 32 h 190"/>
              <a:gd name="T14" fmla="*/ 26 w 150"/>
              <a:gd name="T15" fmla="*/ 42 h 190"/>
              <a:gd name="T16" fmla="*/ 108 w 150"/>
              <a:gd name="T17" fmla="*/ 42 h 190"/>
              <a:gd name="T18" fmla="*/ 108 w 150"/>
              <a:gd name="T19" fmla="*/ 32 h 190"/>
              <a:gd name="T20" fmla="*/ 108 w 150"/>
              <a:gd name="T21" fmla="*/ 78 h 190"/>
              <a:gd name="T22" fmla="*/ 26 w 150"/>
              <a:gd name="T23" fmla="*/ 78 h 190"/>
              <a:gd name="T24" fmla="*/ 26 w 150"/>
              <a:gd name="T25" fmla="*/ 90 h 190"/>
              <a:gd name="T26" fmla="*/ 108 w 150"/>
              <a:gd name="T27" fmla="*/ 90 h 190"/>
              <a:gd name="T28" fmla="*/ 108 w 150"/>
              <a:gd name="T29" fmla="*/ 78 h 190"/>
              <a:gd name="T30" fmla="*/ 134 w 150"/>
              <a:gd name="T31" fmla="*/ 16 h 190"/>
              <a:gd name="T32" fmla="*/ 134 w 150"/>
              <a:gd name="T33" fmla="*/ 0 h 190"/>
              <a:gd name="T34" fmla="*/ 0 w 150"/>
              <a:gd name="T35" fmla="*/ 0 h 190"/>
              <a:gd name="T36" fmla="*/ 0 w 150"/>
              <a:gd name="T37" fmla="*/ 172 h 190"/>
              <a:gd name="T38" fmla="*/ 16 w 150"/>
              <a:gd name="T39" fmla="*/ 172 h 190"/>
              <a:gd name="T40" fmla="*/ 16 w 150"/>
              <a:gd name="T41" fmla="*/ 190 h 190"/>
              <a:gd name="T42" fmla="*/ 150 w 150"/>
              <a:gd name="T43" fmla="*/ 190 h 190"/>
              <a:gd name="T44" fmla="*/ 150 w 150"/>
              <a:gd name="T45" fmla="*/ 16 h 190"/>
              <a:gd name="T46" fmla="*/ 134 w 150"/>
              <a:gd name="T47" fmla="*/ 16 h 190"/>
              <a:gd name="T48" fmla="*/ 10 w 150"/>
              <a:gd name="T49" fmla="*/ 164 h 190"/>
              <a:gd name="T50" fmla="*/ 10 w 150"/>
              <a:gd name="T51" fmla="*/ 10 h 190"/>
              <a:gd name="T52" fmla="*/ 124 w 150"/>
              <a:gd name="T53" fmla="*/ 10 h 190"/>
              <a:gd name="T54" fmla="*/ 124 w 150"/>
              <a:gd name="T55" fmla="*/ 124 h 190"/>
              <a:gd name="T56" fmla="*/ 84 w 150"/>
              <a:gd name="T57" fmla="*/ 124 h 190"/>
              <a:gd name="T58" fmla="*/ 84 w 150"/>
              <a:gd name="T59" fmla="*/ 164 h 190"/>
              <a:gd name="T60" fmla="*/ 10 w 150"/>
              <a:gd name="T61" fmla="*/ 164 h 190"/>
              <a:gd name="T62" fmla="*/ 140 w 150"/>
              <a:gd name="T63" fmla="*/ 180 h 190"/>
              <a:gd name="T64" fmla="*/ 26 w 150"/>
              <a:gd name="T65" fmla="*/ 180 h 190"/>
              <a:gd name="T66" fmla="*/ 26 w 150"/>
              <a:gd name="T67" fmla="*/ 172 h 190"/>
              <a:gd name="T68" fmla="*/ 90 w 150"/>
              <a:gd name="T69" fmla="*/ 172 h 190"/>
              <a:gd name="T70" fmla="*/ 134 w 150"/>
              <a:gd name="T71" fmla="*/ 128 h 190"/>
              <a:gd name="T72" fmla="*/ 134 w 150"/>
              <a:gd name="T73" fmla="*/ 26 h 190"/>
              <a:gd name="T74" fmla="*/ 140 w 150"/>
              <a:gd name="T75" fmla="*/ 26 h 190"/>
              <a:gd name="T76" fmla="*/ 140 w 150"/>
              <a:gd name="T77" fmla="*/ 180 h 190"/>
              <a:gd name="T78" fmla="*/ 26 w 150"/>
              <a:gd name="T79" fmla="*/ 112 h 190"/>
              <a:gd name="T80" fmla="*/ 66 w 150"/>
              <a:gd name="T81" fmla="*/ 112 h 190"/>
              <a:gd name="T82" fmla="*/ 66 w 150"/>
              <a:gd name="T83" fmla="*/ 100 h 190"/>
              <a:gd name="T84" fmla="*/ 26 w 150"/>
              <a:gd name="T85" fmla="*/ 100 h 190"/>
              <a:gd name="T86" fmla="*/ 26 w 150"/>
              <a:gd name="T87" fmla="*/ 11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190">
                <a:moveTo>
                  <a:pt x="108" y="54"/>
                </a:moveTo>
                <a:lnTo>
                  <a:pt x="26" y="54"/>
                </a:lnTo>
                <a:lnTo>
                  <a:pt x="26" y="66"/>
                </a:lnTo>
                <a:lnTo>
                  <a:pt x="108" y="66"/>
                </a:lnTo>
                <a:lnTo>
                  <a:pt x="108" y="54"/>
                </a:lnTo>
                <a:close/>
                <a:moveTo>
                  <a:pt x="108" y="32"/>
                </a:moveTo>
                <a:lnTo>
                  <a:pt x="26" y="32"/>
                </a:lnTo>
                <a:lnTo>
                  <a:pt x="26" y="42"/>
                </a:lnTo>
                <a:lnTo>
                  <a:pt x="108" y="42"/>
                </a:lnTo>
                <a:lnTo>
                  <a:pt x="108" y="32"/>
                </a:lnTo>
                <a:close/>
                <a:moveTo>
                  <a:pt x="108" y="78"/>
                </a:moveTo>
                <a:lnTo>
                  <a:pt x="26" y="78"/>
                </a:lnTo>
                <a:lnTo>
                  <a:pt x="26" y="90"/>
                </a:lnTo>
                <a:lnTo>
                  <a:pt x="108" y="90"/>
                </a:lnTo>
                <a:lnTo>
                  <a:pt x="108" y="78"/>
                </a:lnTo>
                <a:close/>
                <a:moveTo>
                  <a:pt x="134" y="16"/>
                </a:moveTo>
                <a:lnTo>
                  <a:pt x="134" y="0"/>
                </a:lnTo>
                <a:lnTo>
                  <a:pt x="0" y="0"/>
                </a:lnTo>
                <a:lnTo>
                  <a:pt x="0" y="172"/>
                </a:lnTo>
                <a:lnTo>
                  <a:pt x="16" y="172"/>
                </a:lnTo>
                <a:lnTo>
                  <a:pt x="16" y="190"/>
                </a:lnTo>
                <a:lnTo>
                  <a:pt x="150" y="190"/>
                </a:lnTo>
                <a:lnTo>
                  <a:pt x="150" y="16"/>
                </a:lnTo>
                <a:lnTo>
                  <a:pt x="134" y="16"/>
                </a:lnTo>
                <a:close/>
                <a:moveTo>
                  <a:pt x="10" y="164"/>
                </a:moveTo>
                <a:lnTo>
                  <a:pt x="10" y="10"/>
                </a:lnTo>
                <a:lnTo>
                  <a:pt x="124" y="10"/>
                </a:lnTo>
                <a:lnTo>
                  <a:pt x="124" y="124"/>
                </a:lnTo>
                <a:lnTo>
                  <a:pt x="84" y="124"/>
                </a:lnTo>
                <a:lnTo>
                  <a:pt x="84" y="164"/>
                </a:lnTo>
                <a:lnTo>
                  <a:pt x="10" y="164"/>
                </a:lnTo>
                <a:close/>
                <a:moveTo>
                  <a:pt x="140" y="180"/>
                </a:moveTo>
                <a:lnTo>
                  <a:pt x="26" y="180"/>
                </a:lnTo>
                <a:lnTo>
                  <a:pt x="26" y="172"/>
                </a:lnTo>
                <a:lnTo>
                  <a:pt x="90" y="172"/>
                </a:lnTo>
                <a:lnTo>
                  <a:pt x="134" y="128"/>
                </a:lnTo>
                <a:lnTo>
                  <a:pt x="134" y="26"/>
                </a:lnTo>
                <a:lnTo>
                  <a:pt x="140" y="26"/>
                </a:lnTo>
                <a:lnTo>
                  <a:pt x="140" y="180"/>
                </a:lnTo>
                <a:close/>
                <a:moveTo>
                  <a:pt x="26" y="112"/>
                </a:moveTo>
                <a:lnTo>
                  <a:pt x="66" y="112"/>
                </a:lnTo>
                <a:lnTo>
                  <a:pt x="66" y="100"/>
                </a:lnTo>
                <a:lnTo>
                  <a:pt x="26" y="100"/>
                </a:lnTo>
                <a:lnTo>
                  <a:pt x="26" y="112"/>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1" name="Oval 1364">
            <a:extLst>
              <a:ext uri="{FF2B5EF4-FFF2-40B4-BE49-F238E27FC236}">
                <a16:creationId xmlns="" xmlns:a16="http://schemas.microsoft.com/office/drawing/2014/main" id="{49024AC6-473E-1B4B-8B51-A6B93D46DAC4}"/>
              </a:ext>
            </a:extLst>
          </p:cNvPr>
          <p:cNvSpPr>
            <a:spLocks noChangeArrowheads="1"/>
          </p:cNvSpPr>
          <p:nvPr/>
        </p:nvSpPr>
        <p:spPr bwMode="auto">
          <a:xfrm>
            <a:off x="4062942" y="1150438"/>
            <a:ext cx="420097" cy="422568"/>
          </a:xfrm>
          <a:prstGeom prst="ellipse">
            <a:avLst/>
          </a:pr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4" name="Freeform 1365">
            <a:extLst>
              <a:ext uri="{FF2B5EF4-FFF2-40B4-BE49-F238E27FC236}">
                <a16:creationId xmlns="" xmlns:a16="http://schemas.microsoft.com/office/drawing/2014/main" id="{16EF320B-4771-7B4E-A9B0-204ED8811B9D}"/>
              </a:ext>
            </a:extLst>
          </p:cNvPr>
          <p:cNvSpPr>
            <a:spLocks noEditPoints="1"/>
          </p:cNvSpPr>
          <p:nvPr/>
        </p:nvSpPr>
        <p:spPr bwMode="auto">
          <a:xfrm>
            <a:off x="4053057" y="1140553"/>
            <a:ext cx="439866" cy="442337"/>
          </a:xfrm>
          <a:custGeom>
            <a:avLst/>
            <a:gdLst>
              <a:gd name="T0" fmla="*/ 89 w 178"/>
              <a:gd name="T1" fmla="*/ 179 h 179"/>
              <a:gd name="T2" fmla="*/ 0 w 178"/>
              <a:gd name="T3" fmla="*/ 90 h 179"/>
              <a:gd name="T4" fmla="*/ 89 w 178"/>
              <a:gd name="T5" fmla="*/ 0 h 179"/>
              <a:gd name="T6" fmla="*/ 178 w 178"/>
              <a:gd name="T7" fmla="*/ 90 h 179"/>
              <a:gd name="T8" fmla="*/ 89 w 178"/>
              <a:gd name="T9" fmla="*/ 179 h 179"/>
              <a:gd name="T10" fmla="*/ 89 w 178"/>
              <a:gd name="T11" fmla="*/ 8 h 179"/>
              <a:gd name="T12" fmla="*/ 8 w 178"/>
              <a:gd name="T13" fmla="*/ 90 h 179"/>
              <a:gd name="T14" fmla="*/ 89 w 178"/>
              <a:gd name="T15" fmla="*/ 171 h 179"/>
              <a:gd name="T16" fmla="*/ 170 w 178"/>
              <a:gd name="T17" fmla="*/ 90 h 179"/>
              <a:gd name="T18" fmla="*/ 89 w 178"/>
              <a:gd name="T19" fmla="*/ 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40" y="179"/>
                  <a:pt x="0" y="139"/>
                  <a:pt x="0" y="90"/>
                </a:cubicBezTo>
                <a:cubicBezTo>
                  <a:pt x="0" y="40"/>
                  <a:pt x="40" y="0"/>
                  <a:pt x="89" y="0"/>
                </a:cubicBezTo>
                <a:cubicBezTo>
                  <a:pt x="138" y="0"/>
                  <a:pt x="178" y="40"/>
                  <a:pt x="178" y="90"/>
                </a:cubicBezTo>
                <a:cubicBezTo>
                  <a:pt x="178" y="139"/>
                  <a:pt x="138" y="179"/>
                  <a:pt x="89" y="179"/>
                </a:cubicBezTo>
                <a:close/>
                <a:moveTo>
                  <a:pt x="89" y="8"/>
                </a:moveTo>
                <a:cubicBezTo>
                  <a:pt x="45" y="8"/>
                  <a:pt x="8" y="45"/>
                  <a:pt x="8" y="90"/>
                </a:cubicBezTo>
                <a:cubicBezTo>
                  <a:pt x="8" y="134"/>
                  <a:pt x="45" y="171"/>
                  <a:pt x="89" y="171"/>
                </a:cubicBezTo>
                <a:cubicBezTo>
                  <a:pt x="134" y="171"/>
                  <a:pt x="170" y="134"/>
                  <a:pt x="170" y="90"/>
                </a:cubicBezTo>
                <a:cubicBezTo>
                  <a:pt x="170" y="45"/>
                  <a:pt x="134" y="8"/>
                  <a:pt x="89" y="8"/>
                </a:cubicBezTo>
                <a:close/>
              </a:path>
            </a:pathLst>
          </a:custGeom>
          <a:solidFill>
            <a:srgbClr val="FFC000"/>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5" name="Freeform 1366">
            <a:extLst>
              <a:ext uri="{FF2B5EF4-FFF2-40B4-BE49-F238E27FC236}">
                <a16:creationId xmlns="" xmlns:a16="http://schemas.microsoft.com/office/drawing/2014/main" id="{18C0676B-232A-CF41-B33F-8073273C520F}"/>
              </a:ext>
            </a:extLst>
          </p:cNvPr>
          <p:cNvSpPr>
            <a:spLocks noEditPoints="1"/>
          </p:cNvSpPr>
          <p:nvPr/>
        </p:nvSpPr>
        <p:spPr bwMode="auto">
          <a:xfrm>
            <a:off x="4142019" y="1246813"/>
            <a:ext cx="254529" cy="214991"/>
          </a:xfrm>
          <a:custGeom>
            <a:avLst/>
            <a:gdLst>
              <a:gd name="T0" fmla="*/ 5 w 103"/>
              <a:gd name="T1" fmla="*/ 83 h 87"/>
              <a:gd name="T2" fmla="*/ 9 w 103"/>
              <a:gd name="T3" fmla="*/ 87 h 87"/>
              <a:gd name="T4" fmla="*/ 28 w 103"/>
              <a:gd name="T5" fmla="*/ 87 h 87"/>
              <a:gd name="T6" fmla="*/ 28 w 103"/>
              <a:gd name="T7" fmla="*/ 48 h 87"/>
              <a:gd name="T8" fmla="*/ 5 w 103"/>
              <a:gd name="T9" fmla="*/ 70 h 87"/>
              <a:gd name="T10" fmla="*/ 5 w 103"/>
              <a:gd name="T11" fmla="*/ 83 h 87"/>
              <a:gd name="T12" fmla="*/ 37 w 103"/>
              <a:gd name="T13" fmla="*/ 57 h 87"/>
              <a:gd name="T14" fmla="*/ 37 w 103"/>
              <a:gd name="T15" fmla="*/ 87 h 87"/>
              <a:gd name="T16" fmla="*/ 59 w 103"/>
              <a:gd name="T17" fmla="*/ 87 h 87"/>
              <a:gd name="T18" fmla="*/ 59 w 103"/>
              <a:gd name="T19" fmla="*/ 60 h 87"/>
              <a:gd name="T20" fmla="*/ 50 w 103"/>
              <a:gd name="T21" fmla="*/ 70 h 87"/>
              <a:gd name="T22" fmla="*/ 37 w 103"/>
              <a:gd name="T23" fmla="*/ 57 h 87"/>
              <a:gd name="T24" fmla="*/ 82 w 103"/>
              <a:gd name="T25" fmla="*/ 2 h 87"/>
              <a:gd name="T26" fmla="*/ 79 w 103"/>
              <a:gd name="T27" fmla="*/ 7 h 87"/>
              <a:gd name="T28" fmla="*/ 83 w 103"/>
              <a:gd name="T29" fmla="*/ 10 h 87"/>
              <a:gd name="T30" fmla="*/ 87 w 103"/>
              <a:gd name="T31" fmla="*/ 10 h 87"/>
              <a:gd name="T32" fmla="*/ 50 w 103"/>
              <a:gd name="T33" fmla="*/ 48 h 87"/>
              <a:gd name="T34" fmla="*/ 28 w 103"/>
              <a:gd name="T35" fmla="*/ 26 h 87"/>
              <a:gd name="T36" fmla="*/ 2 w 103"/>
              <a:gd name="T37" fmla="*/ 51 h 87"/>
              <a:gd name="T38" fmla="*/ 2 w 103"/>
              <a:gd name="T39" fmla="*/ 57 h 87"/>
              <a:gd name="T40" fmla="*/ 8 w 103"/>
              <a:gd name="T41" fmla="*/ 57 h 87"/>
              <a:gd name="T42" fmla="*/ 28 w 103"/>
              <a:gd name="T43" fmla="*/ 37 h 87"/>
              <a:gd name="T44" fmla="*/ 50 w 103"/>
              <a:gd name="T45" fmla="*/ 59 h 87"/>
              <a:gd name="T46" fmla="*/ 93 w 103"/>
              <a:gd name="T47" fmla="*/ 16 h 87"/>
              <a:gd name="T48" fmla="*/ 93 w 103"/>
              <a:gd name="T49" fmla="*/ 20 h 87"/>
              <a:gd name="T50" fmla="*/ 96 w 103"/>
              <a:gd name="T51" fmla="*/ 25 h 87"/>
              <a:gd name="T52" fmla="*/ 97 w 103"/>
              <a:gd name="T53" fmla="*/ 25 h 87"/>
              <a:gd name="T54" fmla="*/ 101 w 103"/>
              <a:gd name="T55" fmla="*/ 21 h 87"/>
              <a:gd name="T56" fmla="*/ 103 w 103"/>
              <a:gd name="T57" fmla="*/ 0 h 87"/>
              <a:gd name="T58" fmla="*/ 82 w 103"/>
              <a:gd name="T59" fmla="*/ 2 h 87"/>
              <a:gd name="T60" fmla="*/ 69 w 103"/>
              <a:gd name="T61" fmla="*/ 51 h 87"/>
              <a:gd name="T62" fmla="*/ 69 w 103"/>
              <a:gd name="T63" fmla="*/ 87 h 87"/>
              <a:gd name="T64" fmla="*/ 88 w 103"/>
              <a:gd name="T65" fmla="*/ 87 h 87"/>
              <a:gd name="T66" fmla="*/ 91 w 103"/>
              <a:gd name="T67" fmla="*/ 83 h 87"/>
              <a:gd name="T68" fmla="*/ 91 w 103"/>
              <a:gd name="T69" fmla="*/ 28 h 87"/>
              <a:gd name="T70" fmla="*/ 72 w 103"/>
              <a:gd name="T71" fmla="*/ 48 h 87"/>
              <a:gd name="T72" fmla="*/ 69 w 103"/>
              <a:gd name="T73"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 h="87">
                <a:moveTo>
                  <a:pt x="5" y="83"/>
                </a:moveTo>
                <a:cubicBezTo>
                  <a:pt x="5" y="86"/>
                  <a:pt x="7" y="87"/>
                  <a:pt x="9" y="87"/>
                </a:cubicBezTo>
                <a:cubicBezTo>
                  <a:pt x="28" y="87"/>
                  <a:pt x="28" y="87"/>
                  <a:pt x="28" y="87"/>
                </a:cubicBezTo>
                <a:cubicBezTo>
                  <a:pt x="28" y="48"/>
                  <a:pt x="28" y="48"/>
                  <a:pt x="28" y="48"/>
                </a:cubicBezTo>
                <a:cubicBezTo>
                  <a:pt x="5" y="70"/>
                  <a:pt x="5" y="70"/>
                  <a:pt x="5" y="70"/>
                </a:cubicBezTo>
                <a:lnTo>
                  <a:pt x="5" y="83"/>
                </a:lnTo>
                <a:close/>
                <a:moveTo>
                  <a:pt x="37" y="57"/>
                </a:moveTo>
                <a:cubicBezTo>
                  <a:pt x="37" y="87"/>
                  <a:pt x="37" y="87"/>
                  <a:pt x="37" y="87"/>
                </a:cubicBezTo>
                <a:cubicBezTo>
                  <a:pt x="59" y="87"/>
                  <a:pt x="59" y="87"/>
                  <a:pt x="59" y="87"/>
                </a:cubicBezTo>
                <a:cubicBezTo>
                  <a:pt x="59" y="60"/>
                  <a:pt x="59" y="60"/>
                  <a:pt x="59" y="60"/>
                </a:cubicBezTo>
                <a:cubicBezTo>
                  <a:pt x="50" y="70"/>
                  <a:pt x="50" y="70"/>
                  <a:pt x="50" y="70"/>
                </a:cubicBezTo>
                <a:lnTo>
                  <a:pt x="37" y="57"/>
                </a:lnTo>
                <a:close/>
                <a:moveTo>
                  <a:pt x="82" y="2"/>
                </a:moveTo>
                <a:cubicBezTo>
                  <a:pt x="80" y="2"/>
                  <a:pt x="78" y="4"/>
                  <a:pt x="79" y="7"/>
                </a:cubicBezTo>
                <a:cubicBezTo>
                  <a:pt x="79" y="9"/>
                  <a:pt x="81" y="11"/>
                  <a:pt x="83" y="10"/>
                </a:cubicBezTo>
                <a:cubicBezTo>
                  <a:pt x="87" y="10"/>
                  <a:pt x="87" y="10"/>
                  <a:pt x="87" y="10"/>
                </a:cubicBezTo>
                <a:cubicBezTo>
                  <a:pt x="50" y="48"/>
                  <a:pt x="50" y="48"/>
                  <a:pt x="50" y="48"/>
                </a:cubicBezTo>
                <a:cubicBezTo>
                  <a:pt x="28" y="26"/>
                  <a:pt x="28" y="26"/>
                  <a:pt x="28" y="26"/>
                </a:cubicBezTo>
                <a:cubicBezTo>
                  <a:pt x="2" y="51"/>
                  <a:pt x="2" y="51"/>
                  <a:pt x="2" y="51"/>
                </a:cubicBezTo>
                <a:cubicBezTo>
                  <a:pt x="0" y="53"/>
                  <a:pt x="0" y="55"/>
                  <a:pt x="2" y="57"/>
                </a:cubicBezTo>
                <a:cubicBezTo>
                  <a:pt x="4" y="59"/>
                  <a:pt x="6" y="59"/>
                  <a:pt x="8" y="57"/>
                </a:cubicBezTo>
                <a:cubicBezTo>
                  <a:pt x="28" y="37"/>
                  <a:pt x="28" y="37"/>
                  <a:pt x="28" y="37"/>
                </a:cubicBezTo>
                <a:cubicBezTo>
                  <a:pt x="50" y="59"/>
                  <a:pt x="50" y="59"/>
                  <a:pt x="50" y="59"/>
                </a:cubicBezTo>
                <a:cubicBezTo>
                  <a:pt x="93" y="16"/>
                  <a:pt x="93" y="16"/>
                  <a:pt x="93" y="16"/>
                </a:cubicBezTo>
                <a:cubicBezTo>
                  <a:pt x="93" y="20"/>
                  <a:pt x="93" y="20"/>
                  <a:pt x="93" y="20"/>
                </a:cubicBezTo>
                <a:cubicBezTo>
                  <a:pt x="93" y="22"/>
                  <a:pt x="94" y="24"/>
                  <a:pt x="96" y="25"/>
                </a:cubicBezTo>
                <a:cubicBezTo>
                  <a:pt x="97" y="25"/>
                  <a:pt x="97" y="25"/>
                  <a:pt x="97" y="25"/>
                </a:cubicBezTo>
                <a:cubicBezTo>
                  <a:pt x="99" y="25"/>
                  <a:pt x="101" y="23"/>
                  <a:pt x="101" y="21"/>
                </a:cubicBezTo>
                <a:cubicBezTo>
                  <a:pt x="103" y="0"/>
                  <a:pt x="103" y="0"/>
                  <a:pt x="103" y="0"/>
                </a:cubicBezTo>
                <a:lnTo>
                  <a:pt x="82" y="2"/>
                </a:lnTo>
                <a:close/>
                <a:moveTo>
                  <a:pt x="69" y="51"/>
                </a:moveTo>
                <a:cubicBezTo>
                  <a:pt x="69" y="87"/>
                  <a:pt x="69" y="87"/>
                  <a:pt x="69" y="87"/>
                </a:cubicBezTo>
                <a:cubicBezTo>
                  <a:pt x="88" y="87"/>
                  <a:pt x="88" y="87"/>
                  <a:pt x="88" y="87"/>
                </a:cubicBezTo>
                <a:cubicBezTo>
                  <a:pt x="90" y="87"/>
                  <a:pt x="91" y="86"/>
                  <a:pt x="91" y="83"/>
                </a:cubicBezTo>
                <a:cubicBezTo>
                  <a:pt x="91" y="28"/>
                  <a:pt x="91" y="28"/>
                  <a:pt x="91" y="28"/>
                </a:cubicBezTo>
                <a:cubicBezTo>
                  <a:pt x="72" y="48"/>
                  <a:pt x="72" y="48"/>
                  <a:pt x="72" y="48"/>
                </a:cubicBezTo>
                <a:lnTo>
                  <a:pt x="69" y="51"/>
                </a:lnTo>
                <a:close/>
              </a:path>
            </a:pathLst>
          </a:custGeom>
          <a:gradFill>
            <a:gsLst>
              <a:gs pos="0">
                <a:srgbClr val="FFC000"/>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6" name="Freeform 1368">
            <a:extLst>
              <a:ext uri="{FF2B5EF4-FFF2-40B4-BE49-F238E27FC236}">
                <a16:creationId xmlns="" xmlns:a16="http://schemas.microsoft.com/office/drawing/2014/main" id="{BBDC13C6-A768-3A40-9B99-CA4A2660B1A7}"/>
              </a:ext>
            </a:extLst>
          </p:cNvPr>
          <p:cNvSpPr>
            <a:spLocks noEditPoints="1"/>
          </p:cNvSpPr>
          <p:nvPr/>
        </p:nvSpPr>
        <p:spPr bwMode="auto">
          <a:xfrm>
            <a:off x="4651077" y="4081226"/>
            <a:ext cx="439866" cy="439865"/>
          </a:xfrm>
          <a:custGeom>
            <a:avLst/>
            <a:gdLst>
              <a:gd name="T0" fmla="*/ 89 w 178"/>
              <a:gd name="T1" fmla="*/ 178 h 178"/>
              <a:gd name="T2" fmla="*/ 0 w 178"/>
              <a:gd name="T3" fmla="*/ 89 h 178"/>
              <a:gd name="T4" fmla="*/ 89 w 178"/>
              <a:gd name="T5" fmla="*/ 0 h 178"/>
              <a:gd name="T6" fmla="*/ 178 w 178"/>
              <a:gd name="T7" fmla="*/ 89 h 178"/>
              <a:gd name="T8" fmla="*/ 89 w 178"/>
              <a:gd name="T9" fmla="*/ 178 h 178"/>
              <a:gd name="T10" fmla="*/ 89 w 178"/>
              <a:gd name="T11" fmla="*/ 8 h 178"/>
              <a:gd name="T12" fmla="*/ 8 w 178"/>
              <a:gd name="T13" fmla="*/ 89 h 178"/>
              <a:gd name="T14" fmla="*/ 89 w 178"/>
              <a:gd name="T15" fmla="*/ 170 h 178"/>
              <a:gd name="T16" fmla="*/ 170 w 178"/>
              <a:gd name="T17" fmla="*/ 89 h 178"/>
              <a:gd name="T18" fmla="*/ 89 w 178"/>
              <a:gd name="T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8">
                <a:moveTo>
                  <a:pt x="89" y="178"/>
                </a:moveTo>
                <a:cubicBezTo>
                  <a:pt x="40" y="178"/>
                  <a:pt x="0" y="138"/>
                  <a:pt x="0" y="89"/>
                </a:cubicBezTo>
                <a:cubicBezTo>
                  <a:pt x="0" y="40"/>
                  <a:pt x="40" y="0"/>
                  <a:pt x="89" y="0"/>
                </a:cubicBezTo>
                <a:cubicBezTo>
                  <a:pt x="138" y="0"/>
                  <a:pt x="178" y="40"/>
                  <a:pt x="178" y="89"/>
                </a:cubicBezTo>
                <a:cubicBezTo>
                  <a:pt x="178" y="138"/>
                  <a:pt x="138" y="178"/>
                  <a:pt x="89" y="178"/>
                </a:cubicBezTo>
                <a:close/>
                <a:moveTo>
                  <a:pt x="89" y="8"/>
                </a:moveTo>
                <a:cubicBezTo>
                  <a:pt x="44" y="8"/>
                  <a:pt x="8" y="44"/>
                  <a:pt x="8" y="89"/>
                </a:cubicBezTo>
                <a:cubicBezTo>
                  <a:pt x="8" y="133"/>
                  <a:pt x="44" y="170"/>
                  <a:pt x="89" y="170"/>
                </a:cubicBezTo>
                <a:cubicBezTo>
                  <a:pt x="133" y="170"/>
                  <a:pt x="170" y="133"/>
                  <a:pt x="170" y="89"/>
                </a:cubicBezTo>
                <a:cubicBezTo>
                  <a:pt x="170" y="44"/>
                  <a:pt x="133" y="8"/>
                  <a:pt x="89" y="8"/>
                </a:cubicBezTo>
                <a:close/>
              </a:path>
            </a:pathLst>
          </a:custGeom>
          <a:solidFill>
            <a:srgbClr val="FFC000"/>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88" name="Oval 1367">
            <a:extLst>
              <a:ext uri="{FF2B5EF4-FFF2-40B4-BE49-F238E27FC236}">
                <a16:creationId xmlns="" xmlns:a16="http://schemas.microsoft.com/office/drawing/2014/main" id="{F8E9787B-2E73-0C4A-9D62-34571901DDAD}"/>
              </a:ext>
            </a:extLst>
          </p:cNvPr>
          <p:cNvSpPr>
            <a:spLocks noChangeArrowheads="1"/>
          </p:cNvSpPr>
          <p:nvPr/>
        </p:nvSpPr>
        <p:spPr bwMode="auto">
          <a:xfrm>
            <a:off x="4660961" y="4091110"/>
            <a:ext cx="420096" cy="420096"/>
          </a:xfrm>
          <a:prstGeom prst="ellipse">
            <a:avLst/>
          </a:pr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89" name="Freeform 1369">
            <a:extLst>
              <a:ext uri="{FF2B5EF4-FFF2-40B4-BE49-F238E27FC236}">
                <a16:creationId xmlns="" xmlns:a16="http://schemas.microsoft.com/office/drawing/2014/main" id="{62D87362-3287-9F44-A0C4-C3E80752D608}"/>
              </a:ext>
            </a:extLst>
          </p:cNvPr>
          <p:cNvSpPr>
            <a:spLocks noEditPoints="1"/>
          </p:cNvSpPr>
          <p:nvPr/>
        </p:nvSpPr>
        <p:spPr bwMode="auto">
          <a:xfrm>
            <a:off x="4762278" y="4187485"/>
            <a:ext cx="214990" cy="212519"/>
          </a:xfrm>
          <a:custGeom>
            <a:avLst/>
            <a:gdLst>
              <a:gd name="T0" fmla="*/ 31 w 87"/>
              <a:gd name="T1" fmla="*/ 52 h 86"/>
              <a:gd name="T2" fmla="*/ 57 w 87"/>
              <a:gd name="T3" fmla="*/ 52 h 86"/>
              <a:gd name="T4" fmla="*/ 63 w 87"/>
              <a:gd name="T5" fmla="*/ 48 h 86"/>
              <a:gd name="T6" fmla="*/ 25 w 87"/>
              <a:gd name="T7" fmla="*/ 48 h 86"/>
              <a:gd name="T8" fmla="*/ 31 w 87"/>
              <a:gd name="T9" fmla="*/ 52 h 86"/>
              <a:gd name="T10" fmla="*/ 43 w 87"/>
              <a:gd name="T11" fmla="*/ 60 h 86"/>
              <a:gd name="T12" fmla="*/ 44 w 87"/>
              <a:gd name="T13" fmla="*/ 60 h 86"/>
              <a:gd name="T14" fmla="*/ 50 w 87"/>
              <a:gd name="T15" fmla="*/ 56 h 86"/>
              <a:gd name="T16" fmla="*/ 37 w 87"/>
              <a:gd name="T17" fmla="*/ 56 h 86"/>
              <a:gd name="T18" fmla="*/ 43 w 87"/>
              <a:gd name="T19" fmla="*/ 60 h 86"/>
              <a:gd name="T20" fmla="*/ 18 w 87"/>
              <a:gd name="T21" fmla="*/ 43 h 86"/>
              <a:gd name="T22" fmla="*/ 19 w 87"/>
              <a:gd name="T23" fmla="*/ 44 h 86"/>
              <a:gd name="T24" fmla="*/ 69 w 87"/>
              <a:gd name="T25" fmla="*/ 44 h 86"/>
              <a:gd name="T26" fmla="*/ 70 w 87"/>
              <a:gd name="T27" fmla="*/ 43 h 86"/>
              <a:gd name="T28" fmla="*/ 70 w 87"/>
              <a:gd name="T29" fmla="*/ 39 h 86"/>
              <a:gd name="T30" fmla="*/ 18 w 87"/>
              <a:gd name="T31" fmla="*/ 39 h 86"/>
              <a:gd name="T32" fmla="*/ 18 w 87"/>
              <a:gd name="T33" fmla="*/ 43 h 86"/>
              <a:gd name="T34" fmla="*/ 85 w 87"/>
              <a:gd name="T35" fmla="*/ 27 h 86"/>
              <a:gd name="T36" fmla="*/ 47 w 87"/>
              <a:gd name="T37" fmla="*/ 2 h 86"/>
              <a:gd name="T38" fmla="*/ 41 w 87"/>
              <a:gd name="T39" fmla="*/ 2 h 86"/>
              <a:gd name="T40" fmla="*/ 3 w 87"/>
              <a:gd name="T41" fmla="*/ 27 h 86"/>
              <a:gd name="T42" fmla="*/ 0 w 87"/>
              <a:gd name="T43" fmla="*/ 32 h 86"/>
              <a:gd name="T44" fmla="*/ 0 w 87"/>
              <a:gd name="T45" fmla="*/ 81 h 86"/>
              <a:gd name="T46" fmla="*/ 6 w 87"/>
              <a:gd name="T47" fmla="*/ 86 h 86"/>
              <a:gd name="T48" fmla="*/ 82 w 87"/>
              <a:gd name="T49" fmla="*/ 86 h 86"/>
              <a:gd name="T50" fmla="*/ 87 w 87"/>
              <a:gd name="T51" fmla="*/ 81 h 86"/>
              <a:gd name="T52" fmla="*/ 87 w 87"/>
              <a:gd name="T53" fmla="*/ 32 h 86"/>
              <a:gd name="T54" fmla="*/ 85 w 87"/>
              <a:gd name="T55" fmla="*/ 27 h 86"/>
              <a:gd name="T56" fmla="*/ 82 w 87"/>
              <a:gd name="T57" fmla="*/ 39 h 86"/>
              <a:gd name="T58" fmla="*/ 44 w 87"/>
              <a:gd name="T59" fmla="*/ 65 h 86"/>
              <a:gd name="T60" fmla="*/ 6 w 87"/>
              <a:gd name="T61" fmla="*/ 39 h 86"/>
              <a:gd name="T62" fmla="*/ 6 w 87"/>
              <a:gd name="T63" fmla="*/ 34 h 86"/>
              <a:gd name="T64" fmla="*/ 9 w 87"/>
              <a:gd name="T65" fmla="*/ 32 h 86"/>
              <a:gd name="T66" fmla="*/ 79 w 87"/>
              <a:gd name="T67" fmla="*/ 32 h 86"/>
              <a:gd name="T68" fmla="*/ 82 w 87"/>
              <a:gd name="T69" fmla="*/ 34 h 86"/>
              <a:gd name="T70" fmla="*/ 82 w 87"/>
              <a:gd name="T71"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86">
                <a:moveTo>
                  <a:pt x="31" y="52"/>
                </a:moveTo>
                <a:cubicBezTo>
                  <a:pt x="57" y="52"/>
                  <a:pt x="57" y="52"/>
                  <a:pt x="57" y="52"/>
                </a:cubicBezTo>
                <a:cubicBezTo>
                  <a:pt x="63" y="48"/>
                  <a:pt x="63" y="48"/>
                  <a:pt x="63" y="48"/>
                </a:cubicBezTo>
                <a:cubicBezTo>
                  <a:pt x="25" y="48"/>
                  <a:pt x="25" y="48"/>
                  <a:pt x="25" y="48"/>
                </a:cubicBezTo>
                <a:lnTo>
                  <a:pt x="31" y="52"/>
                </a:lnTo>
                <a:close/>
                <a:moveTo>
                  <a:pt x="43" y="60"/>
                </a:moveTo>
                <a:cubicBezTo>
                  <a:pt x="44" y="60"/>
                  <a:pt x="44" y="60"/>
                  <a:pt x="44" y="60"/>
                </a:cubicBezTo>
                <a:cubicBezTo>
                  <a:pt x="50" y="56"/>
                  <a:pt x="50" y="56"/>
                  <a:pt x="50" y="56"/>
                </a:cubicBezTo>
                <a:cubicBezTo>
                  <a:pt x="37" y="56"/>
                  <a:pt x="37" y="56"/>
                  <a:pt x="37" y="56"/>
                </a:cubicBezTo>
                <a:lnTo>
                  <a:pt x="43" y="60"/>
                </a:lnTo>
                <a:close/>
                <a:moveTo>
                  <a:pt x="18" y="43"/>
                </a:moveTo>
                <a:cubicBezTo>
                  <a:pt x="19" y="44"/>
                  <a:pt x="19" y="44"/>
                  <a:pt x="19" y="44"/>
                </a:cubicBezTo>
                <a:cubicBezTo>
                  <a:pt x="69" y="44"/>
                  <a:pt x="69" y="44"/>
                  <a:pt x="69" y="44"/>
                </a:cubicBezTo>
                <a:cubicBezTo>
                  <a:pt x="70" y="43"/>
                  <a:pt x="70" y="43"/>
                  <a:pt x="70" y="43"/>
                </a:cubicBezTo>
                <a:cubicBezTo>
                  <a:pt x="70" y="39"/>
                  <a:pt x="70" y="39"/>
                  <a:pt x="70" y="39"/>
                </a:cubicBezTo>
                <a:cubicBezTo>
                  <a:pt x="18" y="39"/>
                  <a:pt x="18" y="39"/>
                  <a:pt x="18" y="39"/>
                </a:cubicBezTo>
                <a:lnTo>
                  <a:pt x="18" y="43"/>
                </a:lnTo>
                <a:close/>
                <a:moveTo>
                  <a:pt x="85" y="27"/>
                </a:moveTo>
                <a:cubicBezTo>
                  <a:pt x="47" y="2"/>
                  <a:pt x="47" y="2"/>
                  <a:pt x="47" y="2"/>
                </a:cubicBezTo>
                <a:cubicBezTo>
                  <a:pt x="45" y="0"/>
                  <a:pt x="42" y="0"/>
                  <a:pt x="41" y="2"/>
                </a:cubicBezTo>
                <a:cubicBezTo>
                  <a:pt x="3" y="27"/>
                  <a:pt x="3" y="27"/>
                  <a:pt x="3" y="27"/>
                </a:cubicBezTo>
                <a:cubicBezTo>
                  <a:pt x="1" y="28"/>
                  <a:pt x="0" y="30"/>
                  <a:pt x="0" y="32"/>
                </a:cubicBezTo>
                <a:cubicBezTo>
                  <a:pt x="0" y="81"/>
                  <a:pt x="0" y="81"/>
                  <a:pt x="0" y="81"/>
                </a:cubicBezTo>
                <a:cubicBezTo>
                  <a:pt x="0" y="84"/>
                  <a:pt x="3" y="86"/>
                  <a:pt x="6" y="86"/>
                </a:cubicBezTo>
                <a:cubicBezTo>
                  <a:pt x="82" y="86"/>
                  <a:pt x="82" y="86"/>
                  <a:pt x="82" y="86"/>
                </a:cubicBezTo>
                <a:cubicBezTo>
                  <a:pt x="85" y="86"/>
                  <a:pt x="87" y="84"/>
                  <a:pt x="87" y="81"/>
                </a:cubicBezTo>
                <a:cubicBezTo>
                  <a:pt x="87" y="32"/>
                  <a:pt x="87" y="32"/>
                  <a:pt x="87" y="32"/>
                </a:cubicBezTo>
                <a:cubicBezTo>
                  <a:pt x="87" y="30"/>
                  <a:pt x="86" y="28"/>
                  <a:pt x="85" y="27"/>
                </a:cubicBezTo>
                <a:close/>
                <a:moveTo>
                  <a:pt x="82" y="39"/>
                </a:moveTo>
                <a:cubicBezTo>
                  <a:pt x="44" y="65"/>
                  <a:pt x="44" y="65"/>
                  <a:pt x="44" y="65"/>
                </a:cubicBezTo>
                <a:cubicBezTo>
                  <a:pt x="6" y="39"/>
                  <a:pt x="6" y="39"/>
                  <a:pt x="6" y="39"/>
                </a:cubicBezTo>
                <a:cubicBezTo>
                  <a:pt x="6" y="34"/>
                  <a:pt x="6" y="34"/>
                  <a:pt x="6" y="34"/>
                </a:cubicBezTo>
                <a:cubicBezTo>
                  <a:pt x="6" y="33"/>
                  <a:pt x="7" y="32"/>
                  <a:pt x="9" y="32"/>
                </a:cubicBezTo>
                <a:cubicBezTo>
                  <a:pt x="79" y="32"/>
                  <a:pt x="79" y="32"/>
                  <a:pt x="79" y="32"/>
                </a:cubicBezTo>
                <a:cubicBezTo>
                  <a:pt x="80" y="32"/>
                  <a:pt x="82" y="33"/>
                  <a:pt x="82" y="34"/>
                </a:cubicBezTo>
                <a:lnTo>
                  <a:pt x="82" y="39"/>
                </a:lnTo>
                <a:close/>
              </a:path>
            </a:pathLst>
          </a:custGeom>
          <a:gradFill>
            <a:gsLst>
              <a:gs pos="0">
                <a:srgbClr val="FFC000"/>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grpSp>
        <p:nvGrpSpPr>
          <p:cNvPr id="5" name="组合 4">
            <a:extLst>
              <a:ext uri="{FF2B5EF4-FFF2-40B4-BE49-F238E27FC236}">
                <a16:creationId xmlns="" xmlns:a16="http://schemas.microsoft.com/office/drawing/2014/main" id="{41BF2B70-9DE6-3343-8642-F63D4F5D8FBE}"/>
              </a:ext>
            </a:extLst>
          </p:cNvPr>
          <p:cNvGrpSpPr/>
          <p:nvPr/>
        </p:nvGrpSpPr>
        <p:grpSpPr>
          <a:xfrm>
            <a:off x="1489234" y="1079802"/>
            <a:ext cx="2069279" cy="667811"/>
            <a:chOff x="1489234" y="1079802"/>
            <a:chExt cx="2069279" cy="667811"/>
          </a:xfrm>
        </p:grpSpPr>
        <p:sp>
          <p:nvSpPr>
            <p:cNvPr id="90" name="TextBox 7">
              <a:extLst>
                <a:ext uri="{FF2B5EF4-FFF2-40B4-BE49-F238E27FC236}">
                  <a16:creationId xmlns="" xmlns:a16="http://schemas.microsoft.com/office/drawing/2014/main" id="{D601BB23-930E-6E43-8AD4-27B47D835529}"/>
                </a:ext>
              </a:extLst>
            </p:cNvPr>
            <p:cNvSpPr txBox="1"/>
            <p:nvPr/>
          </p:nvSpPr>
          <p:spPr>
            <a:xfrm>
              <a:off x="1489234" y="1439836"/>
              <a:ext cx="2069279"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专业技术人员与业务部门充分沟通，确保解决业务系统实实在在的问题；</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91" name="TextBox 8">
              <a:extLst>
                <a:ext uri="{FF2B5EF4-FFF2-40B4-BE49-F238E27FC236}">
                  <a16:creationId xmlns="" xmlns:a16="http://schemas.microsoft.com/office/drawing/2014/main" id="{7F35606B-8C12-3E42-A0F8-5867D395F076}"/>
                </a:ext>
              </a:extLst>
            </p:cNvPr>
            <p:cNvSpPr txBox="1"/>
            <p:nvPr/>
          </p:nvSpPr>
          <p:spPr>
            <a:xfrm>
              <a:off x="1732644" y="1103757"/>
              <a:ext cx="1677226"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需求充分沟通</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92" name="TextBox 9">
              <a:extLst>
                <a:ext uri="{FF2B5EF4-FFF2-40B4-BE49-F238E27FC236}">
                  <a16:creationId xmlns="" xmlns:a16="http://schemas.microsoft.com/office/drawing/2014/main" id="{F59AF002-F094-3041-9DA2-C93E59B07376}"/>
                </a:ext>
              </a:extLst>
            </p:cNvPr>
            <p:cNvSpPr txBox="1"/>
            <p:nvPr/>
          </p:nvSpPr>
          <p:spPr>
            <a:xfrm>
              <a:off x="1489524" y="1079802"/>
              <a:ext cx="156946" cy="307777"/>
            </a:xfrm>
            <a:prstGeom prst="rect">
              <a:avLst/>
            </a:prstGeom>
            <a:noFill/>
          </p:spPr>
          <p:txBody>
            <a:bodyPr wrap="square" lIns="0" tIns="0" rIns="0" bIns="0" rtlCol="0">
              <a:spAutoFit/>
            </a:bodyPr>
            <a:lstStyle/>
            <a:p>
              <a:pPr algn="ctr"/>
              <a:r>
                <a:rPr lang="en-US" sz="2000" b="1" dirty="0">
                  <a:solidFill>
                    <a:schemeClr val="bg1"/>
                  </a:solidFill>
                  <a:latin typeface="Microsoft YaHei" panose="020B0503020204020204" pitchFamily="34" charset="-122"/>
                  <a:ea typeface="Microsoft YaHei" panose="020B0503020204020204" pitchFamily="34" charset="-122"/>
                </a:rPr>
                <a:t>1</a:t>
              </a:r>
            </a:p>
          </p:txBody>
        </p:sp>
      </p:grpSp>
      <p:sp>
        <p:nvSpPr>
          <p:cNvPr id="93" name="Line 23">
            <a:extLst>
              <a:ext uri="{FF2B5EF4-FFF2-40B4-BE49-F238E27FC236}">
                <a16:creationId xmlns="" xmlns:a16="http://schemas.microsoft.com/office/drawing/2014/main" id="{D63C518D-5A56-6146-B741-7691F1F0D62B}"/>
              </a:ext>
            </a:extLst>
          </p:cNvPr>
          <p:cNvSpPr>
            <a:spLocks noChangeShapeType="1"/>
          </p:cNvSpPr>
          <p:nvPr/>
        </p:nvSpPr>
        <p:spPr bwMode="auto">
          <a:xfrm flipH="1">
            <a:off x="1497569" y="1363230"/>
            <a:ext cx="140856" cy="0"/>
          </a:xfrm>
          <a:prstGeom prst="line">
            <a:avLst/>
          </a:prstGeom>
          <a:noFill/>
          <a:ln w="25400" cap="rnd">
            <a:solidFill>
              <a:schemeClr val="accent5">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94" name="TextBox 11">
            <a:extLst>
              <a:ext uri="{FF2B5EF4-FFF2-40B4-BE49-F238E27FC236}">
                <a16:creationId xmlns="" xmlns:a16="http://schemas.microsoft.com/office/drawing/2014/main" id="{EF5FCADB-E1B1-D141-A700-F20574BD46CD}"/>
              </a:ext>
            </a:extLst>
          </p:cNvPr>
          <p:cNvSpPr txBox="1"/>
          <p:nvPr/>
        </p:nvSpPr>
        <p:spPr>
          <a:xfrm flipH="1">
            <a:off x="6229612" y="1709754"/>
            <a:ext cx="1425152" cy="307777"/>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从业务的诉求中拆解出计算机视觉模型；</a:t>
            </a:r>
            <a:endParaRPr lang="zh-CN" altLang="zh-CN" sz="1000" dirty="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95" name="TextBox 12">
            <a:extLst>
              <a:ext uri="{FF2B5EF4-FFF2-40B4-BE49-F238E27FC236}">
                <a16:creationId xmlns="" xmlns:a16="http://schemas.microsoft.com/office/drawing/2014/main" id="{644F6D67-753B-694C-A2FB-FFDCE68DA64C}"/>
              </a:ext>
            </a:extLst>
          </p:cNvPr>
          <p:cNvSpPr txBox="1"/>
          <p:nvPr/>
        </p:nvSpPr>
        <p:spPr>
          <a:xfrm flipH="1">
            <a:off x="5734131" y="1373675"/>
            <a:ext cx="1677226" cy="246221"/>
          </a:xfrm>
          <a:prstGeom prst="rect">
            <a:avLst/>
          </a:prstGeom>
          <a:noFill/>
        </p:spPr>
        <p:txBody>
          <a:bodyPr wrap="square" lIns="0" tIns="0" rIns="0" bIns="0" rtlCol="0">
            <a:spAutoFit/>
          </a:bodyPr>
          <a:lstStyle/>
          <a:p>
            <a:pPr algn="r"/>
            <a:r>
              <a:rPr lang="zh-CN" altLang="en-US" sz="1600" b="1" dirty="0">
                <a:solidFill>
                  <a:schemeClr val="bg1"/>
                </a:solidFill>
                <a:latin typeface="Microsoft YaHei" panose="020B0503020204020204" pitchFamily="34" charset="-122"/>
                <a:ea typeface="Microsoft YaHei" panose="020B0503020204020204" pitchFamily="34" charset="-122"/>
              </a:rPr>
              <a:t>拆</a:t>
            </a:r>
            <a:r>
              <a:rPr lang="zh-CN" altLang="en-US" sz="1600" b="1" dirty="0" smtClean="0">
                <a:solidFill>
                  <a:schemeClr val="bg1"/>
                </a:solidFill>
                <a:latin typeface="Microsoft YaHei" panose="020B0503020204020204" pitchFamily="34" charset="-122"/>
                <a:ea typeface="Microsoft YaHei" panose="020B0503020204020204" pitchFamily="34" charset="-122"/>
              </a:rPr>
              <a:t>解模型</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96" name="TextBox 13">
            <a:extLst>
              <a:ext uri="{FF2B5EF4-FFF2-40B4-BE49-F238E27FC236}">
                <a16:creationId xmlns="" xmlns:a16="http://schemas.microsoft.com/office/drawing/2014/main" id="{48610983-6000-724A-BF18-657EB3E5A778}"/>
              </a:ext>
            </a:extLst>
          </p:cNvPr>
          <p:cNvSpPr txBox="1"/>
          <p:nvPr/>
        </p:nvSpPr>
        <p:spPr>
          <a:xfrm flipH="1">
            <a:off x="7497530" y="1349720"/>
            <a:ext cx="156946" cy="307777"/>
          </a:xfrm>
          <a:prstGeom prst="rect">
            <a:avLst/>
          </a:prstGeom>
          <a:noFill/>
        </p:spPr>
        <p:txBody>
          <a:bodyPr wrap="square" lIns="0" tIns="0" rIns="0" bIns="0" rtlCol="0">
            <a:spAutoFit/>
          </a:bodyPr>
          <a:lstStyle/>
          <a:p>
            <a:pPr algn="ctr"/>
            <a:r>
              <a:rPr lang="en-US" sz="2000" b="1">
                <a:solidFill>
                  <a:schemeClr val="bg1"/>
                </a:solidFill>
                <a:latin typeface="Microsoft YaHei" panose="020B0503020204020204" pitchFamily="34" charset="-122"/>
                <a:ea typeface="Microsoft YaHei" panose="020B0503020204020204" pitchFamily="34" charset="-122"/>
              </a:rPr>
              <a:t>2</a:t>
            </a:r>
          </a:p>
        </p:txBody>
      </p:sp>
      <p:sp>
        <p:nvSpPr>
          <p:cNvPr id="97" name="Line 23">
            <a:extLst>
              <a:ext uri="{FF2B5EF4-FFF2-40B4-BE49-F238E27FC236}">
                <a16:creationId xmlns="" xmlns:a16="http://schemas.microsoft.com/office/drawing/2014/main" id="{172109A6-1AF4-1C44-8E74-45851F661CBB}"/>
              </a:ext>
            </a:extLst>
          </p:cNvPr>
          <p:cNvSpPr>
            <a:spLocks noChangeShapeType="1"/>
          </p:cNvSpPr>
          <p:nvPr/>
        </p:nvSpPr>
        <p:spPr bwMode="auto">
          <a:xfrm>
            <a:off x="7505576" y="1633148"/>
            <a:ext cx="140856" cy="0"/>
          </a:xfrm>
          <a:prstGeom prst="line">
            <a:avLst/>
          </a:prstGeom>
          <a:noFill/>
          <a:ln w="25400" cap="rnd">
            <a:solidFill>
              <a:srgbClr val="D1CECD"/>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srgbClr val="B5B5B5"/>
              </a:solidFill>
              <a:latin typeface="Microsoft YaHei" panose="020B0503020204020204" pitchFamily="34" charset="-122"/>
              <a:ea typeface="Microsoft YaHei" panose="020B0503020204020204" pitchFamily="34" charset="-122"/>
            </a:endParaRPr>
          </a:p>
        </p:txBody>
      </p:sp>
      <p:sp>
        <p:nvSpPr>
          <p:cNvPr id="98" name="TextBox 15">
            <a:extLst>
              <a:ext uri="{FF2B5EF4-FFF2-40B4-BE49-F238E27FC236}">
                <a16:creationId xmlns="" xmlns:a16="http://schemas.microsoft.com/office/drawing/2014/main" id="{E56581F7-32BF-6B4D-BBD4-561283148A1D}"/>
              </a:ext>
            </a:extLst>
          </p:cNvPr>
          <p:cNvSpPr txBox="1"/>
          <p:nvPr/>
        </p:nvSpPr>
        <p:spPr>
          <a:xfrm>
            <a:off x="1489235" y="3885516"/>
            <a:ext cx="1834566" cy="615553"/>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我们以多家保险公司的业务为基础，构建了行业云；模型主要在行业云上发布，并稳定安全的为各个保险公司提供服务。</a:t>
            </a:r>
            <a:endParaRPr lang="zh-CN" altLang="zh-CN" sz="1000" dirty="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99" name="TextBox 16">
            <a:extLst>
              <a:ext uri="{FF2B5EF4-FFF2-40B4-BE49-F238E27FC236}">
                <a16:creationId xmlns="" xmlns:a16="http://schemas.microsoft.com/office/drawing/2014/main" id="{0582BF9E-D48A-0747-8703-41110FA101B2}"/>
              </a:ext>
            </a:extLst>
          </p:cNvPr>
          <p:cNvSpPr txBox="1"/>
          <p:nvPr/>
        </p:nvSpPr>
        <p:spPr>
          <a:xfrm>
            <a:off x="1732644" y="3549437"/>
            <a:ext cx="1677226"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发布</a:t>
            </a:r>
            <a:r>
              <a:rPr lang="zh-CN" altLang="en-US" sz="1600" b="1" dirty="0" smtClean="0">
                <a:solidFill>
                  <a:schemeClr val="bg1"/>
                </a:solidFill>
                <a:latin typeface="Microsoft YaHei" panose="020B0503020204020204" pitchFamily="34" charset="-122"/>
                <a:ea typeface="Microsoft YaHei" panose="020B0503020204020204" pitchFamily="34" charset="-122"/>
              </a:rPr>
              <a:t>服务</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00" name="TextBox 17">
            <a:extLst>
              <a:ext uri="{FF2B5EF4-FFF2-40B4-BE49-F238E27FC236}">
                <a16:creationId xmlns="" xmlns:a16="http://schemas.microsoft.com/office/drawing/2014/main" id="{571C50F3-120F-DB4D-8090-DBF03A6790A6}"/>
              </a:ext>
            </a:extLst>
          </p:cNvPr>
          <p:cNvSpPr txBox="1"/>
          <p:nvPr/>
        </p:nvSpPr>
        <p:spPr>
          <a:xfrm>
            <a:off x="1489524" y="3525482"/>
            <a:ext cx="156946" cy="307777"/>
          </a:xfrm>
          <a:prstGeom prst="rect">
            <a:avLst/>
          </a:prstGeom>
          <a:noFill/>
        </p:spPr>
        <p:txBody>
          <a:bodyPr wrap="square" lIns="0" tIns="0" rIns="0" bIns="0" rtlCol="0">
            <a:spAutoFit/>
          </a:bodyPr>
          <a:lstStyle/>
          <a:p>
            <a:pPr algn="ctr"/>
            <a:r>
              <a:rPr lang="en-US" sz="2000" b="1">
                <a:solidFill>
                  <a:schemeClr val="bg1"/>
                </a:solidFill>
                <a:latin typeface="Microsoft YaHei" panose="020B0503020204020204" pitchFamily="34" charset="-122"/>
                <a:ea typeface="Microsoft YaHei" panose="020B0503020204020204" pitchFamily="34" charset="-122"/>
              </a:rPr>
              <a:t>4</a:t>
            </a:r>
          </a:p>
        </p:txBody>
      </p:sp>
      <p:sp>
        <p:nvSpPr>
          <p:cNvPr id="101" name="Line 23">
            <a:extLst>
              <a:ext uri="{FF2B5EF4-FFF2-40B4-BE49-F238E27FC236}">
                <a16:creationId xmlns="" xmlns:a16="http://schemas.microsoft.com/office/drawing/2014/main" id="{3A5900DE-CFEA-474E-9F66-C7363907F4DF}"/>
              </a:ext>
            </a:extLst>
          </p:cNvPr>
          <p:cNvSpPr>
            <a:spLocks noChangeShapeType="1"/>
          </p:cNvSpPr>
          <p:nvPr/>
        </p:nvSpPr>
        <p:spPr bwMode="auto">
          <a:xfrm flipH="1">
            <a:off x="1497569" y="3808910"/>
            <a:ext cx="140856" cy="0"/>
          </a:xfrm>
          <a:prstGeom prst="line">
            <a:avLst/>
          </a:prstGeom>
          <a:noFill/>
          <a:ln w="25400" cap="rnd">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02" name="TextBox 19">
            <a:extLst>
              <a:ext uri="{FF2B5EF4-FFF2-40B4-BE49-F238E27FC236}">
                <a16:creationId xmlns="" xmlns:a16="http://schemas.microsoft.com/office/drawing/2014/main" id="{F3D97DBA-B4E8-A142-92E4-D94FB84E56B8}"/>
              </a:ext>
            </a:extLst>
          </p:cNvPr>
          <p:cNvSpPr txBox="1"/>
          <p:nvPr/>
        </p:nvSpPr>
        <p:spPr>
          <a:xfrm flipH="1">
            <a:off x="5720617" y="4050102"/>
            <a:ext cx="1934148" cy="461665"/>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根据公司个性化的数据与个性化的需求专门训练用于解决当前场景下任务的计算机视觉模型；</a:t>
            </a:r>
            <a:endParaRPr lang="zh-CN" altLang="zh-CN" sz="1000" dirty="0">
              <a:solidFill>
                <a:schemeClr val="bg1">
                  <a:lumMod val="85000"/>
                </a:schemeClr>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103" name="TextBox 20">
            <a:extLst>
              <a:ext uri="{FF2B5EF4-FFF2-40B4-BE49-F238E27FC236}">
                <a16:creationId xmlns="" xmlns:a16="http://schemas.microsoft.com/office/drawing/2014/main" id="{BADD5511-FAF5-0644-96AD-4FE8811479F3}"/>
              </a:ext>
            </a:extLst>
          </p:cNvPr>
          <p:cNvSpPr txBox="1"/>
          <p:nvPr/>
        </p:nvSpPr>
        <p:spPr>
          <a:xfrm flipH="1">
            <a:off x="5734131" y="3714023"/>
            <a:ext cx="1677226"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实现个性化需求</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104" name="TextBox 21">
            <a:extLst>
              <a:ext uri="{FF2B5EF4-FFF2-40B4-BE49-F238E27FC236}">
                <a16:creationId xmlns="" xmlns:a16="http://schemas.microsoft.com/office/drawing/2014/main" id="{C4A210D1-037F-1540-90DF-84BACE52CCAA}"/>
              </a:ext>
            </a:extLst>
          </p:cNvPr>
          <p:cNvSpPr txBox="1"/>
          <p:nvPr/>
        </p:nvSpPr>
        <p:spPr>
          <a:xfrm flipH="1">
            <a:off x="7497530" y="3690068"/>
            <a:ext cx="156946" cy="307777"/>
          </a:xfrm>
          <a:prstGeom prst="rect">
            <a:avLst/>
          </a:prstGeom>
          <a:noFill/>
        </p:spPr>
        <p:txBody>
          <a:bodyPr wrap="square" lIns="0" tIns="0" rIns="0" bIns="0" rtlCol="0">
            <a:spAutoFit/>
          </a:bodyPr>
          <a:lstStyle/>
          <a:p>
            <a:pPr algn="ctr"/>
            <a:r>
              <a:rPr lang="en-US" sz="2000" b="1">
                <a:solidFill>
                  <a:schemeClr val="bg1"/>
                </a:solidFill>
                <a:latin typeface="Microsoft YaHei" panose="020B0503020204020204" pitchFamily="34" charset="-122"/>
                <a:ea typeface="Microsoft YaHei" panose="020B0503020204020204" pitchFamily="34" charset="-122"/>
              </a:rPr>
              <a:t>3</a:t>
            </a:r>
          </a:p>
        </p:txBody>
      </p:sp>
      <p:sp>
        <p:nvSpPr>
          <p:cNvPr id="105" name="Line 23">
            <a:extLst>
              <a:ext uri="{FF2B5EF4-FFF2-40B4-BE49-F238E27FC236}">
                <a16:creationId xmlns="" xmlns:a16="http://schemas.microsoft.com/office/drawing/2014/main" id="{DD9F6C53-DFCA-2D44-8695-9722AF0F8C9F}"/>
              </a:ext>
            </a:extLst>
          </p:cNvPr>
          <p:cNvSpPr>
            <a:spLocks noChangeShapeType="1"/>
          </p:cNvSpPr>
          <p:nvPr/>
        </p:nvSpPr>
        <p:spPr bwMode="auto">
          <a:xfrm>
            <a:off x="7505576" y="3973496"/>
            <a:ext cx="140856" cy="0"/>
          </a:xfrm>
          <a:prstGeom prst="line">
            <a:avLst/>
          </a:prstGeom>
          <a:noFill/>
          <a:ln w="25400" cap="rnd">
            <a:solidFill>
              <a:schemeClr val="accent5">
                <a:lumMod val="60000"/>
                <a:lumOff val="4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06" name="TextBox 23">
            <a:extLst>
              <a:ext uri="{FF2B5EF4-FFF2-40B4-BE49-F238E27FC236}">
                <a16:creationId xmlns="" xmlns:a16="http://schemas.microsoft.com/office/drawing/2014/main" id="{7C59352F-5E30-3C44-87EE-7D19CEA66A96}"/>
              </a:ext>
            </a:extLst>
          </p:cNvPr>
          <p:cNvSpPr txBox="1"/>
          <p:nvPr/>
        </p:nvSpPr>
        <p:spPr>
          <a:xfrm rot="18900000">
            <a:off x="3044387" y="2523600"/>
            <a:ext cx="1063488" cy="246221"/>
          </a:xfrm>
          <a:prstGeom prst="rect">
            <a:avLst/>
          </a:prstGeom>
          <a:noFill/>
        </p:spPr>
        <p:txBody>
          <a:bodyPr wrap="square" lIns="0" tIns="0" rIns="0" bIns="0" rtlCol="0">
            <a:spAutoFit/>
          </a:bodyPr>
          <a:lstStyle/>
          <a:p>
            <a:pPr algn="ctr"/>
            <a:r>
              <a:rPr lang="zh-CN" altLang="en-US" sz="1600" b="1" dirty="0">
                <a:solidFill>
                  <a:srgbClr val="FFFFFF"/>
                </a:solidFill>
                <a:latin typeface="Microsoft YaHei" panose="020B0503020204020204" pitchFamily="34" charset="-122"/>
                <a:ea typeface="Microsoft YaHei" panose="020B0503020204020204" pitchFamily="34" charset="-122"/>
              </a:rPr>
              <a:t>服务</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07" name="TextBox 26">
            <a:extLst>
              <a:ext uri="{FF2B5EF4-FFF2-40B4-BE49-F238E27FC236}">
                <a16:creationId xmlns="" xmlns:a16="http://schemas.microsoft.com/office/drawing/2014/main" id="{EF439BFF-6B7D-ED4F-AB34-382F2B79ABEA}"/>
              </a:ext>
            </a:extLst>
          </p:cNvPr>
          <p:cNvSpPr txBox="1"/>
          <p:nvPr/>
        </p:nvSpPr>
        <p:spPr>
          <a:xfrm rot="18900000">
            <a:off x="5022918" y="2879445"/>
            <a:ext cx="1063488" cy="246221"/>
          </a:xfrm>
          <a:prstGeom prst="rect">
            <a:avLst/>
          </a:prstGeom>
          <a:noFill/>
        </p:spPr>
        <p:txBody>
          <a:bodyPr wrap="square" lIns="0" tIns="0" rIns="0" bIns="0" rtlCol="0">
            <a:spAutoFit/>
          </a:bodyPr>
          <a:lstStyle/>
          <a:p>
            <a:pPr algn="ctr"/>
            <a:r>
              <a:rPr lang="zh-CN" altLang="en-US" sz="1600" b="1" dirty="0">
                <a:solidFill>
                  <a:srgbClr val="FFFFFF"/>
                </a:solidFill>
                <a:latin typeface="Microsoft YaHei" panose="020B0503020204020204" pitchFamily="34" charset="-122"/>
                <a:ea typeface="Microsoft YaHei" panose="020B0503020204020204" pitchFamily="34" charset="-122"/>
              </a:rPr>
              <a:t>模型</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08" name="TextBox 27">
            <a:extLst>
              <a:ext uri="{FF2B5EF4-FFF2-40B4-BE49-F238E27FC236}">
                <a16:creationId xmlns="" xmlns:a16="http://schemas.microsoft.com/office/drawing/2014/main" id="{9F407BB8-E57F-0947-9677-D8CEAFB09554}"/>
              </a:ext>
            </a:extLst>
          </p:cNvPr>
          <p:cNvSpPr txBox="1"/>
          <p:nvPr/>
        </p:nvSpPr>
        <p:spPr>
          <a:xfrm rot="2700000">
            <a:off x="4229268" y="1712809"/>
            <a:ext cx="1063488" cy="246221"/>
          </a:xfrm>
          <a:prstGeom prst="rect">
            <a:avLst/>
          </a:prstGeom>
          <a:noFill/>
        </p:spPr>
        <p:txBody>
          <a:bodyPr wrap="square" lIns="0" tIns="0" rIns="0" bIns="0" rtlCol="0">
            <a:spAutoFit/>
          </a:bodyPr>
          <a:lstStyle/>
          <a:p>
            <a:pPr algn="ctr"/>
            <a:r>
              <a:rPr lang="zh-CN" altLang="en-US" sz="1600" b="1" dirty="0">
                <a:solidFill>
                  <a:srgbClr val="FFFFFF"/>
                </a:solidFill>
                <a:latin typeface="Microsoft YaHei" panose="020B0503020204020204" pitchFamily="34" charset="-122"/>
                <a:ea typeface="Microsoft YaHei" panose="020B0503020204020204" pitchFamily="34" charset="-122"/>
              </a:rPr>
              <a:t>需求</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09" name="TextBox 28">
            <a:extLst>
              <a:ext uri="{FF2B5EF4-FFF2-40B4-BE49-F238E27FC236}">
                <a16:creationId xmlns="" xmlns:a16="http://schemas.microsoft.com/office/drawing/2014/main" id="{5A16B914-485C-4A41-9309-D1ADA9CEA065}"/>
              </a:ext>
            </a:extLst>
          </p:cNvPr>
          <p:cNvSpPr txBox="1"/>
          <p:nvPr/>
        </p:nvSpPr>
        <p:spPr>
          <a:xfrm rot="2700000">
            <a:off x="3864412" y="3690231"/>
            <a:ext cx="1063488" cy="246221"/>
          </a:xfrm>
          <a:prstGeom prst="rect">
            <a:avLst/>
          </a:prstGeom>
          <a:noFill/>
        </p:spPr>
        <p:txBody>
          <a:bodyPr wrap="square" lIns="0" tIns="0" rIns="0" bIns="0" rtlCol="0">
            <a:spAutoFit/>
          </a:bodyPr>
          <a:lstStyle/>
          <a:p>
            <a:pPr algn="ctr"/>
            <a:r>
              <a:rPr lang="zh-CN" altLang="en-US" sz="1600" b="1" dirty="0">
                <a:solidFill>
                  <a:srgbClr val="FFFFFF"/>
                </a:solidFill>
                <a:latin typeface="Microsoft YaHei" panose="020B0503020204020204" pitchFamily="34" charset="-122"/>
                <a:ea typeface="Microsoft YaHei" panose="020B0503020204020204" pitchFamily="34" charset="-122"/>
              </a:rPr>
              <a:t>个性化</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14" name="PIE Chart type 1">
            <a:extLst>
              <a:ext uri="{FF2B5EF4-FFF2-40B4-BE49-F238E27FC236}">
                <a16:creationId xmlns="" xmlns:a16="http://schemas.microsoft.com/office/drawing/2014/main" id="{538701F1-F805-C64B-9822-53175521AC66}"/>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需求的个性化实现</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79271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 xmlns:a16="http://schemas.microsoft.com/office/drawing/2014/main"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a:latin typeface="Microsoft YaHei" panose="020B0503020204020204" pitchFamily="34" charset="-122"/>
                <a:ea typeface="Microsoft YaHei" panose="020B0503020204020204" pitchFamily="34" charset="-122"/>
              </a:rPr>
              <a:t>无</a:t>
            </a:r>
            <a:r>
              <a:rPr lang="zh-CN" altLang="en-US" dirty="0" smtClean="0">
                <a:latin typeface="Microsoft YaHei" panose="020B0503020204020204" pitchFamily="34" charset="-122"/>
                <a:ea typeface="Microsoft YaHei" panose="020B0503020204020204" pitchFamily="34" charset="-122"/>
              </a:rPr>
              <a:t>痛接入</a:t>
            </a:r>
            <a:endParaRPr lang="en-US" altLang="zh-CN" dirty="0">
              <a:latin typeface="Microsoft YaHei" panose="020B0503020204020204" pitchFamily="34" charset="-122"/>
              <a:ea typeface="Microsoft YaHei" panose="020B0503020204020204" pitchFamily="34" charset="-122"/>
            </a:endParaRPr>
          </a:p>
        </p:txBody>
      </p:sp>
      <p:sp>
        <p:nvSpPr>
          <p:cNvPr id="68" name="TextBox 19">
            <a:extLst>
              <a:ext uri="{FF2B5EF4-FFF2-40B4-BE49-F238E27FC236}">
                <a16:creationId xmlns="" xmlns:a16="http://schemas.microsoft.com/office/drawing/2014/main" id="{9143E163-B812-7D47-8DD0-314C5EFF25DD}"/>
              </a:ext>
            </a:extLst>
          </p:cNvPr>
          <p:cNvSpPr txBox="1"/>
          <p:nvPr/>
        </p:nvSpPr>
        <p:spPr>
          <a:xfrm>
            <a:off x="532691" y="1987429"/>
            <a:ext cx="3492820" cy="923330"/>
          </a:xfrm>
          <a:prstGeom prst="rect">
            <a:avLst/>
          </a:prstGeom>
          <a:noFill/>
        </p:spPr>
        <p:txBody>
          <a:bodyPr wrap="square" lIns="0" tIns="0" rIns="0" bIns="0" rtlCol="0">
            <a:spAutoFit/>
          </a:bodyPr>
          <a:lstStyle/>
          <a:p>
            <a:pPr marL="171450" indent="-171450">
              <a:lnSpc>
                <a:spcPct val="150000"/>
              </a:lnSpc>
              <a:buFont typeface="Wingdings" pitchFamily="2" charset="2"/>
              <a:buChar char="Ø"/>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模型服务在行业云上发布之后，公司</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所有业务系统只需通过</a:t>
            </a:r>
            <a:r>
              <a:rPr lang="en-US" altLang="zh-CN" sz="1000" dirty="0" err="1"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htttp</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请求的形式访问服务，便可调用各类计算机视觉接口</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。只需</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修改少量代码，便将计算机视觉技术应用到业务系统中</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，接口</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如下图所示：</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60" name="Rectangle 13">
            <a:extLst>
              <a:ext uri="{FF2B5EF4-FFF2-40B4-BE49-F238E27FC236}">
                <a16:creationId xmlns="" xmlns:a16="http://schemas.microsoft.com/office/drawing/2014/main" id="{577052F8-7C8A-DB48-8D23-E8A2CFB4D795}"/>
              </a:ext>
            </a:extLst>
          </p:cNvPr>
          <p:cNvSpPr/>
          <p:nvPr/>
        </p:nvSpPr>
        <p:spPr>
          <a:xfrm>
            <a:off x="5166140" y="933434"/>
            <a:ext cx="2660021" cy="3778110"/>
          </a:xfrm>
          <a:prstGeom prst="rect">
            <a:avLst/>
          </a:prstGeom>
          <a:solidFill>
            <a:srgbClr val="1F509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矩形 74">
            <a:extLst>
              <a:ext uri="{FF2B5EF4-FFF2-40B4-BE49-F238E27FC236}">
                <a16:creationId xmlns="" xmlns:a16="http://schemas.microsoft.com/office/drawing/2014/main" id="{66F033C9-3DB7-474F-ACE7-4D8C0621681A}"/>
              </a:ext>
            </a:extLst>
          </p:cNvPr>
          <p:cNvSpPr/>
          <p:nvPr/>
        </p:nvSpPr>
        <p:spPr bwMode="auto">
          <a:xfrm>
            <a:off x="4722745" y="933396"/>
            <a:ext cx="2174488" cy="1724662"/>
          </a:xfrm>
          <a:prstGeom prst="rect">
            <a:avLst/>
          </a:prstGeom>
          <a:blipFill>
            <a:blip r:embed="rId3"/>
            <a:stretch>
              <a:fillRect/>
            </a:stretch>
          </a:blip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4" name="矩形 3">
            <a:extLst>
              <a:ext uri="{FF2B5EF4-FFF2-40B4-BE49-F238E27FC236}">
                <a16:creationId xmlns="" xmlns:a16="http://schemas.microsoft.com/office/drawing/2014/main" id="{B77B715C-7595-2245-9A28-518C866D1955}"/>
              </a:ext>
            </a:extLst>
          </p:cNvPr>
          <p:cNvSpPr/>
          <p:nvPr/>
        </p:nvSpPr>
        <p:spPr bwMode="auto">
          <a:xfrm>
            <a:off x="6016404" y="2839483"/>
            <a:ext cx="2174488" cy="1724662"/>
          </a:xfrm>
          <a:prstGeom prst="rect">
            <a:avLst/>
          </a:prstGeom>
          <a:blipFill>
            <a:blip r:embed="rId4"/>
            <a:stretch>
              <a:fillRect/>
            </a:stretch>
          </a:blipFill>
          <a:ln w="9525">
            <a:noFill/>
            <a:round/>
            <a:headEnd/>
            <a:tailEnd/>
          </a:ln>
        </p:spPr>
        <p:txBody>
          <a:bodyPr rtlCol="0" anchor="ctr"/>
          <a:lstStyle/>
          <a:p>
            <a:pPr algn="ctr">
              <a:lnSpc>
                <a:spcPct val="130000"/>
              </a:lnSpc>
            </a:pPr>
            <a:endParaRPr kumimoji="1" lang="zh-CN" altLang="en-US" dirty="0">
              <a:cs typeface="+mn-ea"/>
              <a:sym typeface="+mn-lt"/>
            </a:endParaRPr>
          </a:p>
        </p:txBody>
      </p:sp>
      <p:sp>
        <p:nvSpPr>
          <p:cNvPr id="70" name="Rectangle 20">
            <a:extLst>
              <a:ext uri="{FF2B5EF4-FFF2-40B4-BE49-F238E27FC236}">
                <a16:creationId xmlns="" xmlns:a16="http://schemas.microsoft.com/office/drawing/2014/main" id="{90305337-C6EC-384F-8C88-57B8883B063F}"/>
              </a:ext>
            </a:extLst>
          </p:cNvPr>
          <p:cNvSpPr/>
          <p:nvPr/>
        </p:nvSpPr>
        <p:spPr>
          <a:xfrm>
            <a:off x="5166140" y="3935559"/>
            <a:ext cx="1700528" cy="467487"/>
          </a:xfrm>
          <a:prstGeom prst="rect">
            <a:avLst/>
          </a:prstGeom>
          <a:gradFill>
            <a:gsLst>
              <a:gs pos="0">
                <a:schemeClr val="accent4"/>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45">
            <a:extLst>
              <a:ext uri="{FF2B5EF4-FFF2-40B4-BE49-F238E27FC236}">
                <a16:creationId xmlns="" xmlns:a16="http://schemas.microsoft.com/office/drawing/2014/main" id="{D033AC94-4175-5E45-8FC8-6A84E7164152}"/>
              </a:ext>
            </a:extLst>
          </p:cNvPr>
          <p:cNvSpPr txBox="1"/>
          <p:nvPr/>
        </p:nvSpPr>
        <p:spPr>
          <a:xfrm rot="10800000" flipV="1">
            <a:off x="4952075" y="4069847"/>
            <a:ext cx="1173560" cy="222131"/>
          </a:xfrm>
          <a:prstGeom prst="rect">
            <a:avLst/>
          </a:prstGeom>
          <a:noFill/>
        </p:spPr>
        <p:txBody>
          <a:bodyPr wrap="square" lIns="0" tIns="0" rIns="0" bIns="0" rtlCol="0">
            <a:spAutoFit/>
          </a:bodyPr>
          <a:lstStyle/>
          <a:p>
            <a:pPr algn="ctr"/>
            <a:r>
              <a:rPr lang="en-US" altLang="zh-CN" sz="1600" b="1" dirty="0">
                <a:solidFill>
                  <a:schemeClr val="bg1"/>
                </a:solidFill>
                <a:latin typeface="Microsoft YaHei" panose="020B0503020204020204" pitchFamily="34" charset="-122"/>
                <a:ea typeface="Microsoft YaHei" panose="020B0503020204020204" pitchFamily="34" charset="-122"/>
              </a:rPr>
              <a:t>2019</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66" name="Rectangle 20">
            <a:extLst>
              <a:ext uri="{FF2B5EF4-FFF2-40B4-BE49-F238E27FC236}">
                <a16:creationId xmlns="" xmlns:a16="http://schemas.microsoft.com/office/drawing/2014/main" id="{88EA664F-0ADF-1E46-9CC7-10FCE0366935}"/>
              </a:ext>
            </a:extLst>
          </p:cNvPr>
          <p:cNvSpPr/>
          <p:nvPr/>
        </p:nvSpPr>
        <p:spPr>
          <a:xfrm>
            <a:off x="6125633" y="2083881"/>
            <a:ext cx="1700528" cy="467487"/>
          </a:xfrm>
          <a:prstGeom prst="rect">
            <a:avLst/>
          </a:prstGeom>
          <a:gradFill>
            <a:gsLst>
              <a:gs pos="0">
                <a:schemeClr val="accent4"/>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45">
            <a:extLst>
              <a:ext uri="{FF2B5EF4-FFF2-40B4-BE49-F238E27FC236}">
                <a16:creationId xmlns="" xmlns:a16="http://schemas.microsoft.com/office/drawing/2014/main" id="{9A72B535-BC4B-D549-A7B9-E538B8FFD49A}"/>
              </a:ext>
            </a:extLst>
          </p:cNvPr>
          <p:cNvSpPr txBox="1"/>
          <p:nvPr/>
        </p:nvSpPr>
        <p:spPr>
          <a:xfrm rot="10800000" flipV="1">
            <a:off x="5909371" y="2218172"/>
            <a:ext cx="1173560" cy="222131"/>
          </a:xfrm>
          <a:prstGeom prst="rect">
            <a:avLst/>
          </a:prstGeom>
          <a:noFill/>
        </p:spPr>
        <p:txBody>
          <a:bodyPr wrap="square" lIns="0" tIns="0" rIns="0" bIns="0" rtlCol="0">
            <a:spAutoFit/>
          </a:bodyPr>
          <a:lstStyle/>
          <a:p>
            <a:pPr algn="ctr"/>
            <a:r>
              <a:rPr lang="en-US" altLang="zh-CN" sz="1600" b="1" dirty="0">
                <a:solidFill>
                  <a:schemeClr val="bg1"/>
                </a:solidFill>
                <a:latin typeface="Microsoft YaHei" panose="020B0503020204020204" pitchFamily="34" charset="-122"/>
                <a:ea typeface="Microsoft YaHei" panose="020B0503020204020204" pitchFamily="34" charset="-122"/>
              </a:rPr>
              <a:t>2018</a:t>
            </a:r>
            <a:endParaRPr lang="en-US" sz="16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nvGraphicFramePr>
        <p:xfrm>
          <a:off x="694699" y="3001169"/>
          <a:ext cx="4257375" cy="1551868"/>
        </p:xfrm>
        <a:graphic>
          <a:graphicData uri="http://schemas.openxmlformats.org/drawingml/2006/table">
            <a:tbl>
              <a:tblPr firstRow="1" firstCol="1" bandRow="1">
                <a:tableStyleId>{5C22544A-7EE6-4342-B048-85BDC9FD1C3A}</a:tableStyleId>
              </a:tblPr>
              <a:tblGrid>
                <a:gridCol w="652257"/>
                <a:gridCol w="3605118"/>
              </a:tblGrid>
              <a:tr h="129322">
                <a:tc>
                  <a:txBody>
                    <a:bodyPr/>
                    <a:lstStyle/>
                    <a:p>
                      <a:pPr algn="just">
                        <a:spcAft>
                          <a:spcPts val="0"/>
                        </a:spcAft>
                      </a:pPr>
                      <a:r>
                        <a:rPr lang="en-US" sz="800" kern="100" dirty="0" err="1">
                          <a:effectLst/>
                        </a:rPr>
                        <a:t>url</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5424" marR="55424" marT="0" marB="0"/>
                </a:tc>
                <a:tc>
                  <a:txBody>
                    <a:bodyPr/>
                    <a:lstStyle/>
                    <a:p>
                      <a:pPr algn="just">
                        <a:spcAft>
                          <a:spcPts val="0"/>
                        </a:spcAft>
                      </a:pPr>
                      <a:r>
                        <a:rPr lang="en-US" sz="800" kern="100">
                          <a:effectLst/>
                        </a:rPr>
                        <a:t>http://10.3.201.206:35600/classify/card_9cls</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55424" marR="55424" marT="0" marB="0"/>
                </a:tc>
              </a:tr>
              <a:tr h="1422546">
                <a:tc>
                  <a:txBody>
                    <a:bodyPr/>
                    <a:lstStyle/>
                    <a:p>
                      <a:pPr algn="just">
                        <a:spcAft>
                          <a:spcPts val="0"/>
                        </a:spcAft>
                      </a:pPr>
                      <a:r>
                        <a:rPr lang="zh-CN" sz="800" kern="100">
                          <a:effectLst/>
                        </a:rPr>
                        <a:t>接口说明</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55424" marR="55424" marT="0" marB="0"/>
                </a:tc>
                <a:tc>
                  <a:txBody>
                    <a:bodyPr/>
                    <a:lstStyle/>
                    <a:p>
                      <a:pPr algn="just">
                        <a:spcAft>
                          <a:spcPts val="0"/>
                        </a:spcAft>
                      </a:pPr>
                      <a:r>
                        <a:rPr lang="en-US" sz="800" kern="100" dirty="0">
                          <a:effectLst/>
                        </a:rPr>
                        <a:t>8</a:t>
                      </a:r>
                      <a:r>
                        <a:rPr lang="zh-CN" sz="800" kern="100" dirty="0">
                          <a:effectLst/>
                        </a:rPr>
                        <a:t>类卡证分类模型，额外增加</a:t>
                      </a:r>
                      <a:r>
                        <a:rPr lang="en-US" sz="800" kern="100" dirty="0">
                          <a:effectLst/>
                        </a:rPr>
                        <a:t>others</a:t>
                      </a:r>
                      <a:r>
                        <a:rPr lang="zh-CN" sz="800" kern="100" dirty="0">
                          <a:effectLst/>
                        </a:rPr>
                        <a:t>类别，当输入图片不属于</a:t>
                      </a:r>
                      <a:r>
                        <a:rPr lang="en-US" sz="800" kern="100" dirty="0">
                          <a:effectLst/>
                        </a:rPr>
                        <a:t>8</a:t>
                      </a:r>
                      <a:r>
                        <a:rPr lang="zh-CN" sz="800" kern="100" dirty="0">
                          <a:effectLst/>
                        </a:rPr>
                        <a:t>类中的一种时返回</a:t>
                      </a:r>
                      <a:r>
                        <a:rPr lang="en-US" sz="800" kern="100" dirty="0">
                          <a:effectLst/>
                        </a:rPr>
                        <a:t>others</a:t>
                      </a:r>
                      <a:r>
                        <a:rPr lang="zh-CN" sz="800" kern="100" dirty="0">
                          <a:effectLst/>
                        </a:rPr>
                        <a:t>；</a:t>
                      </a:r>
                      <a:r>
                        <a:rPr lang="en-US" sz="800" kern="100" dirty="0">
                          <a:effectLst/>
                        </a:rPr>
                        <a:t>9</a:t>
                      </a:r>
                      <a:r>
                        <a:rPr lang="zh-CN" sz="800" kern="100" dirty="0">
                          <a:effectLst/>
                        </a:rPr>
                        <a:t>个类别与返回值对应关系为：</a:t>
                      </a:r>
                    </a:p>
                    <a:p>
                      <a:pPr algn="just">
                        <a:spcAft>
                          <a:spcPts val="0"/>
                        </a:spcAft>
                      </a:pPr>
                      <a:r>
                        <a:rPr lang="en-US" sz="800" kern="100" dirty="0">
                          <a:effectLst/>
                        </a:rPr>
                        <a:t>0 </a:t>
                      </a:r>
                      <a:r>
                        <a:rPr lang="zh-CN" sz="800" kern="100" dirty="0">
                          <a:effectLst/>
                        </a:rPr>
                        <a:t>银行卡</a:t>
                      </a:r>
                      <a:r>
                        <a:rPr lang="en-US" sz="800" kern="100" dirty="0">
                          <a:effectLst/>
                        </a:rPr>
                        <a:t>(</a:t>
                      </a:r>
                      <a:r>
                        <a:rPr lang="en-US" sz="800" kern="100" dirty="0" err="1">
                          <a:effectLst/>
                        </a:rPr>
                        <a:t>bank_card</a:t>
                      </a:r>
                      <a:r>
                        <a:rPr lang="en-US" sz="800" kern="100" dirty="0">
                          <a:effectLst/>
                        </a:rPr>
                        <a:t>)</a:t>
                      </a:r>
                      <a:endParaRPr lang="zh-CN" sz="800" kern="100" dirty="0">
                        <a:effectLst/>
                      </a:endParaRPr>
                    </a:p>
                    <a:p>
                      <a:pPr algn="just">
                        <a:spcAft>
                          <a:spcPts val="0"/>
                        </a:spcAft>
                      </a:pPr>
                      <a:r>
                        <a:rPr lang="en-US" sz="800" kern="100" dirty="0">
                          <a:effectLst/>
                        </a:rPr>
                        <a:t>1 </a:t>
                      </a:r>
                      <a:r>
                        <a:rPr lang="zh-CN" sz="800" kern="100" dirty="0">
                          <a:effectLst/>
                        </a:rPr>
                        <a:t>驾驶证主页</a:t>
                      </a:r>
                      <a:r>
                        <a:rPr lang="en-US" sz="800" kern="100" dirty="0">
                          <a:effectLst/>
                        </a:rPr>
                        <a:t>(</a:t>
                      </a:r>
                      <a:r>
                        <a:rPr lang="en-US" sz="800" kern="100" dirty="0" err="1">
                          <a:effectLst/>
                        </a:rPr>
                        <a:t>driver_license_master</a:t>
                      </a:r>
                      <a:r>
                        <a:rPr lang="en-US" sz="800" kern="100" dirty="0">
                          <a:effectLst/>
                        </a:rPr>
                        <a:t>)</a:t>
                      </a:r>
                      <a:endParaRPr lang="zh-CN" sz="800" kern="100" dirty="0">
                        <a:effectLst/>
                      </a:endParaRPr>
                    </a:p>
                    <a:p>
                      <a:pPr algn="just">
                        <a:spcAft>
                          <a:spcPts val="0"/>
                        </a:spcAft>
                      </a:pPr>
                      <a:r>
                        <a:rPr lang="en-US" sz="800" kern="100" dirty="0">
                          <a:effectLst/>
                        </a:rPr>
                        <a:t>2 </a:t>
                      </a:r>
                      <a:r>
                        <a:rPr lang="zh-CN" sz="800" kern="100" dirty="0">
                          <a:effectLst/>
                        </a:rPr>
                        <a:t>驾驶证副页</a:t>
                      </a:r>
                      <a:r>
                        <a:rPr lang="en-US" sz="800" kern="100" dirty="0">
                          <a:effectLst/>
                        </a:rPr>
                        <a:t>(</a:t>
                      </a:r>
                      <a:r>
                        <a:rPr lang="en-US" sz="800" kern="100" dirty="0" err="1">
                          <a:effectLst/>
                        </a:rPr>
                        <a:t>driver_license_attachment</a:t>
                      </a:r>
                      <a:r>
                        <a:rPr lang="en-US" sz="800" kern="100" dirty="0">
                          <a:effectLst/>
                        </a:rPr>
                        <a:t>)</a:t>
                      </a:r>
                      <a:endParaRPr lang="zh-CN" sz="800" kern="100" dirty="0">
                        <a:effectLst/>
                      </a:endParaRPr>
                    </a:p>
                    <a:p>
                      <a:pPr algn="just">
                        <a:spcAft>
                          <a:spcPts val="0"/>
                        </a:spcAft>
                      </a:pPr>
                      <a:r>
                        <a:rPr lang="en-US" sz="800" kern="100" dirty="0">
                          <a:effectLst/>
                        </a:rPr>
                        <a:t>3 </a:t>
                      </a:r>
                      <a:r>
                        <a:rPr lang="zh-CN" sz="800" kern="100" dirty="0">
                          <a:effectLst/>
                        </a:rPr>
                        <a:t>身份证正面</a:t>
                      </a:r>
                      <a:r>
                        <a:rPr lang="en-US" sz="800" kern="100" dirty="0">
                          <a:effectLst/>
                        </a:rPr>
                        <a:t>(</a:t>
                      </a:r>
                      <a:r>
                        <a:rPr lang="en-US" sz="800" kern="100" dirty="0" err="1">
                          <a:effectLst/>
                        </a:rPr>
                        <a:t>id_card_front</a:t>
                      </a:r>
                      <a:r>
                        <a:rPr lang="en-US" sz="800" kern="100" dirty="0">
                          <a:effectLst/>
                        </a:rPr>
                        <a:t>)</a:t>
                      </a:r>
                      <a:endParaRPr lang="zh-CN" sz="800" kern="100" dirty="0">
                        <a:effectLst/>
                      </a:endParaRPr>
                    </a:p>
                    <a:p>
                      <a:pPr algn="just">
                        <a:spcAft>
                          <a:spcPts val="0"/>
                        </a:spcAft>
                      </a:pPr>
                      <a:r>
                        <a:rPr lang="en-US" sz="800" kern="100" dirty="0">
                          <a:effectLst/>
                        </a:rPr>
                        <a:t>4 </a:t>
                      </a:r>
                      <a:r>
                        <a:rPr lang="zh-CN" sz="800" kern="100" dirty="0">
                          <a:effectLst/>
                        </a:rPr>
                        <a:t>身份证背面</a:t>
                      </a:r>
                      <a:r>
                        <a:rPr lang="en-US" sz="800" kern="100" dirty="0">
                          <a:effectLst/>
                        </a:rPr>
                        <a:t>(</a:t>
                      </a:r>
                      <a:r>
                        <a:rPr lang="en-US" sz="800" kern="100" dirty="0" err="1">
                          <a:effectLst/>
                        </a:rPr>
                        <a:t>id_card_back</a:t>
                      </a:r>
                      <a:r>
                        <a:rPr lang="en-US" sz="800" kern="100" dirty="0">
                          <a:effectLst/>
                        </a:rPr>
                        <a:t>)</a:t>
                      </a:r>
                      <a:endParaRPr lang="zh-CN" sz="800" kern="100" dirty="0">
                        <a:effectLst/>
                      </a:endParaRPr>
                    </a:p>
                    <a:p>
                      <a:pPr algn="just">
                        <a:spcAft>
                          <a:spcPts val="0"/>
                        </a:spcAft>
                      </a:pPr>
                      <a:r>
                        <a:rPr lang="en-US" sz="800" kern="100" dirty="0">
                          <a:effectLst/>
                        </a:rPr>
                        <a:t>5 </a:t>
                      </a:r>
                      <a:r>
                        <a:rPr lang="zh-CN" sz="800" kern="100" dirty="0">
                          <a:effectLst/>
                        </a:rPr>
                        <a:t>行驶证主页</a:t>
                      </a:r>
                      <a:r>
                        <a:rPr lang="en-US" sz="800" kern="100" dirty="0">
                          <a:effectLst/>
                        </a:rPr>
                        <a:t>(</a:t>
                      </a:r>
                      <a:r>
                        <a:rPr lang="en-US" sz="800" kern="100" dirty="0" err="1">
                          <a:effectLst/>
                        </a:rPr>
                        <a:t>vehicle_license_master</a:t>
                      </a:r>
                      <a:r>
                        <a:rPr lang="en-US" sz="800" kern="100" dirty="0">
                          <a:effectLst/>
                        </a:rPr>
                        <a:t>)</a:t>
                      </a:r>
                      <a:endParaRPr lang="zh-CN" sz="800" kern="100" dirty="0">
                        <a:effectLst/>
                      </a:endParaRPr>
                    </a:p>
                    <a:p>
                      <a:pPr algn="just">
                        <a:spcAft>
                          <a:spcPts val="0"/>
                        </a:spcAft>
                      </a:pPr>
                      <a:r>
                        <a:rPr lang="en-US" sz="800" kern="100" dirty="0">
                          <a:effectLst/>
                        </a:rPr>
                        <a:t>6 </a:t>
                      </a:r>
                      <a:r>
                        <a:rPr lang="zh-CN" sz="800" kern="100" dirty="0">
                          <a:effectLst/>
                        </a:rPr>
                        <a:t>行驶证副页正面</a:t>
                      </a:r>
                      <a:r>
                        <a:rPr lang="en-US" sz="800" kern="100" dirty="0">
                          <a:effectLst/>
                        </a:rPr>
                        <a:t>(</a:t>
                      </a:r>
                      <a:r>
                        <a:rPr lang="en-US" sz="800" kern="100" dirty="0" err="1">
                          <a:effectLst/>
                        </a:rPr>
                        <a:t>vehicle_license_attachment_front</a:t>
                      </a:r>
                      <a:r>
                        <a:rPr lang="en-US" sz="800" kern="100" dirty="0">
                          <a:effectLst/>
                        </a:rPr>
                        <a:t>)</a:t>
                      </a:r>
                      <a:endParaRPr lang="zh-CN" sz="800" kern="100" dirty="0">
                        <a:effectLst/>
                      </a:endParaRPr>
                    </a:p>
                    <a:p>
                      <a:pPr algn="just">
                        <a:spcAft>
                          <a:spcPts val="0"/>
                        </a:spcAft>
                      </a:pPr>
                      <a:r>
                        <a:rPr lang="en-US" sz="800" kern="100" dirty="0">
                          <a:effectLst/>
                        </a:rPr>
                        <a:t>7 </a:t>
                      </a:r>
                      <a:r>
                        <a:rPr lang="zh-CN" sz="800" kern="100" dirty="0">
                          <a:effectLst/>
                        </a:rPr>
                        <a:t>行驶证副页背面</a:t>
                      </a:r>
                      <a:r>
                        <a:rPr lang="en-US" sz="800" kern="100" dirty="0">
                          <a:effectLst/>
                        </a:rPr>
                        <a:t>(</a:t>
                      </a:r>
                      <a:r>
                        <a:rPr lang="en-US" sz="800" kern="100" dirty="0" err="1">
                          <a:effectLst/>
                        </a:rPr>
                        <a:t>vehicle_license_attachment_back</a:t>
                      </a:r>
                      <a:r>
                        <a:rPr lang="en-US" sz="800" kern="100" dirty="0">
                          <a:effectLst/>
                        </a:rPr>
                        <a:t>)</a:t>
                      </a:r>
                      <a:endParaRPr lang="zh-CN" sz="800" kern="100" dirty="0">
                        <a:effectLst/>
                      </a:endParaRPr>
                    </a:p>
                    <a:p>
                      <a:pPr algn="just">
                        <a:spcAft>
                          <a:spcPts val="0"/>
                        </a:spcAft>
                      </a:pPr>
                      <a:r>
                        <a:rPr lang="en-US" sz="800" kern="100" dirty="0">
                          <a:effectLst/>
                        </a:rPr>
                        <a:t>8 </a:t>
                      </a:r>
                      <a:r>
                        <a:rPr lang="zh-CN" sz="800" kern="100" dirty="0">
                          <a:effectLst/>
                        </a:rPr>
                        <a:t>其他</a:t>
                      </a:r>
                      <a:r>
                        <a:rPr lang="en-US" sz="800" kern="100" dirty="0">
                          <a:effectLst/>
                        </a:rPr>
                        <a:t>(others)</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5424" marR="55424" marT="0" marB="0"/>
                </a:tc>
              </a:tr>
            </a:tbl>
          </a:graphicData>
        </a:graphic>
      </p:graphicFrame>
    </p:spTree>
    <p:extLst>
      <p:ext uri="{BB962C8B-B14F-4D97-AF65-F5344CB8AC3E}">
        <p14:creationId xmlns:p14="http://schemas.microsoft.com/office/powerpoint/2010/main" val="228219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a16="http://schemas.microsoft.com/office/drawing/2014/main" xmlns=""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持续优化</a:t>
            </a:r>
            <a:endParaRPr lang="en-US" altLang="zh-CN" dirty="0">
              <a:latin typeface="Microsoft YaHei" panose="020B0503020204020204" pitchFamily="34" charset="-122"/>
              <a:ea typeface="Microsoft YaHei" panose="020B0503020204020204" pitchFamily="34" charset="-122"/>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638" y="820080"/>
            <a:ext cx="5448224" cy="3774841"/>
          </a:xfrm>
          <a:prstGeom prst="rect">
            <a:avLst/>
          </a:prstGeom>
        </p:spPr>
      </p:pic>
      <p:sp>
        <p:nvSpPr>
          <p:cNvPr id="26" name="TextBox 7">
            <a:extLst>
              <a:ext uri="{FF2B5EF4-FFF2-40B4-BE49-F238E27FC236}">
                <a16:creationId xmlns="" xmlns:a16="http://schemas.microsoft.com/office/drawing/2014/main" id="{CD5948CE-929C-A14D-98CB-2EA596AA9ED5}"/>
              </a:ext>
            </a:extLst>
          </p:cNvPr>
          <p:cNvSpPr txBox="1"/>
          <p:nvPr/>
        </p:nvSpPr>
        <p:spPr>
          <a:xfrm>
            <a:off x="392507" y="831655"/>
            <a:ext cx="2769515" cy="227754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600" dirty="0" smtClean="0">
                <a:solidFill>
                  <a:schemeClr val="bg1"/>
                </a:solidFill>
                <a:uFill>
                  <a:solidFill>
                    <a:srgbClr val="000000">
                      <a:alpha val="50000"/>
                    </a:srgbClr>
                  </a:solidFill>
                </a:uFill>
                <a:sym typeface="Helvetica" panose="020B0604020202030204"/>
              </a:rPr>
              <a:t>模型优化工具</a:t>
            </a:r>
            <a:endParaRPr lang="en-US" altLang="zh-CN" sz="1600" dirty="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提供图形界面化的模型优化工具，无需专业知识，仅需对计算机视觉模型的预测结果做人工修正即可完成对模型的优化；</a:t>
            </a:r>
            <a:endParaRPr lang="en-US" altLang="zh-CN" sz="1000" dirty="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endParaRPr lang="en-US" altLang="zh-CN" sz="1000" dirty="0" smtClean="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600" dirty="0" smtClean="0">
                <a:solidFill>
                  <a:schemeClr val="bg1"/>
                </a:solidFill>
                <a:uFill>
                  <a:solidFill>
                    <a:srgbClr val="000000">
                      <a:alpha val="50000"/>
                    </a:srgbClr>
                  </a:solidFill>
                </a:uFill>
                <a:sym typeface="Helvetica" panose="020B0604020202030204"/>
              </a:rPr>
              <a:t>低成本</a:t>
            </a:r>
            <a:endParaRPr lang="en-US" altLang="zh-CN" sz="1600" dirty="0" smtClean="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无需专业技术人员，即可不断优化模型，使计算机视觉模型能够不断适应新的数据并不断提高准确率；</a:t>
            </a:r>
            <a:endParaRPr lang="en-US" altLang="zh-CN" sz="1000" dirty="0" smtClean="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endParaRPr lang="en-US" altLang="zh-CN" sz="1000" dirty="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600" dirty="0" smtClean="0">
                <a:solidFill>
                  <a:schemeClr val="bg1"/>
                </a:solidFill>
                <a:uFill>
                  <a:solidFill>
                    <a:srgbClr val="000000">
                      <a:alpha val="50000"/>
                    </a:srgbClr>
                  </a:solidFill>
                </a:uFill>
                <a:sym typeface="Helvetica" panose="020B0604020202030204"/>
              </a:rPr>
              <a:t>模型自动发布</a:t>
            </a:r>
            <a:endParaRPr lang="en-US" altLang="zh-CN" sz="1600" dirty="0" smtClean="0">
              <a:solidFill>
                <a:schemeClr val="bg1"/>
              </a:solidFill>
              <a:uFill>
                <a:solidFill>
                  <a:srgbClr val="000000">
                    <a:alpha val="50000"/>
                  </a:srgbClr>
                </a:solidFill>
              </a:uFill>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模型优化之后如果性能有所提升会自动替换掉原有的计算机视觉模型并自动发布更新模型服务；</a:t>
            </a:r>
            <a:endParaRPr lang="en-US" altLang="zh-CN" sz="1000" dirty="0" smtClean="0">
              <a:solidFill>
                <a:schemeClr val="bg1"/>
              </a:solidFill>
              <a:uFill>
                <a:solidFill>
                  <a:srgbClr val="000000">
                    <a:alpha val="50000"/>
                  </a:srgbClr>
                </a:solidFill>
              </a:uFill>
              <a:sym typeface="Helvetica" panose="020B0604020202030204"/>
            </a:endParaRPr>
          </a:p>
        </p:txBody>
      </p:sp>
    </p:spTree>
    <p:extLst>
      <p:ext uri="{BB962C8B-B14F-4D97-AF65-F5344CB8AC3E}">
        <p14:creationId xmlns:p14="http://schemas.microsoft.com/office/powerpoint/2010/main" val="1906868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数据平台模型服务系统架构</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63" y="850853"/>
            <a:ext cx="8545364" cy="2355784"/>
          </a:xfrm>
          <a:prstGeom prst="rect">
            <a:avLst/>
          </a:prstGeom>
        </p:spPr>
      </p:pic>
      <p:sp>
        <p:nvSpPr>
          <p:cNvPr id="24" name="TextBox 27">
            <a:extLst>
              <a:ext uri="{FF2B5EF4-FFF2-40B4-BE49-F238E27FC236}">
                <a16:creationId xmlns="" xmlns:a16="http://schemas.microsoft.com/office/drawing/2014/main" id="{A9D7EFF6-3993-4C43-899E-2C0F1426C62D}"/>
              </a:ext>
            </a:extLst>
          </p:cNvPr>
          <p:cNvSpPr txBox="1"/>
          <p:nvPr/>
        </p:nvSpPr>
        <p:spPr>
          <a:xfrm>
            <a:off x="287763" y="3518877"/>
            <a:ext cx="8545363" cy="780727"/>
          </a:xfrm>
          <a:prstGeom prst="rect">
            <a:avLst/>
          </a:prstGeom>
          <a:noFill/>
        </p:spPr>
        <p:txBody>
          <a:bodyPr wrap="square" lIns="0" tIns="0" rIns="0" bIns="0" rtlCol="0">
            <a:spAutoFit/>
          </a:bodyPr>
          <a:lstStyle/>
          <a:p>
            <a:pPr lvl="0"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在整个架构中，最底层为各类模型，用于实现各种原子性的功能；</a:t>
            </a:r>
          </a:p>
          <a:p>
            <a:pPr lvl="0"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模型的上层为服务类别，属于同一种服务类别的模型常常会共用许多组件；</a:t>
            </a:r>
          </a:p>
          <a:p>
            <a:pPr lvl="0"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服务类别的上层为模型服务系统，所有调用方通过该服务系统用</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http</a:t>
            </a: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请求的方式调用所需的模型，并得到模型的返回结果；</a:t>
            </a:r>
          </a:p>
          <a:p>
            <a:pPr lvl="0"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最上层为使用数据平台中心模型服务系统的上层服务，用于实现能满足用户要求的具体功能。</a:t>
            </a:r>
          </a:p>
        </p:txBody>
      </p:sp>
    </p:spTree>
    <p:extLst>
      <p:ext uri="{BB962C8B-B14F-4D97-AF65-F5344CB8AC3E}">
        <p14:creationId xmlns:p14="http://schemas.microsoft.com/office/powerpoint/2010/main" val="4277523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r>
              <a:rPr lang="en-US" altLang="zh-CN" dirty="0" smtClean="0"/>
              <a:t>1-</a:t>
            </a:r>
            <a:r>
              <a:rPr lang="zh-CN" altLang="en-US" dirty="0" smtClean="0"/>
              <a:t>卡证分类</a:t>
            </a:r>
            <a:endParaRPr lang="zh-CN" altLang="en-US" dirty="0"/>
          </a:p>
        </p:txBody>
      </p:sp>
      <p:sp>
        <p:nvSpPr>
          <p:cNvPr id="24" name="TextBox 27">
            <a:extLst>
              <a:ext uri="{FF2B5EF4-FFF2-40B4-BE49-F238E27FC236}">
                <a16:creationId xmlns="" xmlns:a16="http://schemas.microsoft.com/office/drawing/2014/main" id="{A9D7EFF6-3993-4C43-899E-2C0F1426C62D}"/>
              </a:ext>
            </a:extLst>
          </p:cNvPr>
          <p:cNvSpPr txBox="1"/>
          <p:nvPr/>
        </p:nvSpPr>
        <p:spPr>
          <a:xfrm>
            <a:off x="4325479" y="749363"/>
            <a:ext cx="3787480" cy="1600438"/>
          </a:xfrm>
          <a:prstGeom prst="rect">
            <a:avLst/>
          </a:prstGeom>
          <a:noFill/>
        </p:spPr>
        <p:txBody>
          <a:bodyPr wrap="square" lIns="0" tIns="0" rIns="0" bIns="0" rtlCol="0">
            <a:spAutoFit/>
          </a:bodyPr>
          <a:lstStyle/>
          <a:p>
            <a:pPr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模型性能：</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目前卡证分类模型在测试环境中分类准确率达</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99.9%</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，模型会将输入的图像分为</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9</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个类别分别为：银行卡、驾驶证主页、驾驶证副页、身份证正面、身份证背面、行驶证主页、行驶证副页正面、行驶证副页背面与其他，各类别样图如下所示。</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接口详情如下</a:t>
            </a: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a:t>
            </a: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pic>
        <p:nvPicPr>
          <p:cNvPr id="5" name="图片 4" descr="C:\Users\gaoyuan\Desktop\卡证样图.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384" y="821891"/>
            <a:ext cx="3663388" cy="3663388"/>
          </a:xfrm>
          <a:prstGeom prst="rect">
            <a:avLst/>
          </a:prstGeom>
          <a:noFill/>
          <a:ln>
            <a:noFill/>
          </a:ln>
        </p:spPr>
      </p:pic>
      <p:pic>
        <p:nvPicPr>
          <p:cNvPr id="6" name="table"/>
          <p:cNvPicPr>
            <a:picLocks noChangeAspect="1"/>
          </p:cNvPicPr>
          <p:nvPr/>
        </p:nvPicPr>
        <p:blipFill>
          <a:blip r:embed="rId4"/>
          <a:stretch>
            <a:fillRect/>
          </a:stretch>
        </p:blipFill>
        <p:spPr>
          <a:xfrm>
            <a:off x="4325479" y="2349801"/>
            <a:ext cx="3850987" cy="2456536"/>
          </a:xfrm>
          <a:prstGeom prst="rect">
            <a:avLst/>
          </a:prstGeom>
        </p:spPr>
      </p:pic>
    </p:spTree>
    <p:extLst>
      <p:ext uri="{BB962C8B-B14F-4D97-AF65-F5344CB8AC3E}">
        <p14:creationId xmlns:p14="http://schemas.microsoft.com/office/powerpoint/2010/main" val="3456793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r>
              <a:rPr lang="en-US" altLang="zh-CN" dirty="0" smtClean="0"/>
              <a:t>1-</a:t>
            </a:r>
            <a:r>
              <a:rPr lang="zh-CN" altLang="en-US" dirty="0" smtClean="0"/>
              <a:t>卡证分类</a:t>
            </a:r>
            <a:endParaRPr lang="zh-CN" altLang="en-US" dirty="0"/>
          </a:p>
        </p:txBody>
      </p:sp>
      <p:sp>
        <p:nvSpPr>
          <p:cNvPr id="24" name="TextBox 27">
            <a:extLst>
              <a:ext uri="{FF2B5EF4-FFF2-40B4-BE49-F238E27FC236}">
                <a16:creationId xmlns="" xmlns:a16="http://schemas.microsoft.com/office/drawing/2014/main" id="{A9D7EFF6-3993-4C43-899E-2C0F1426C62D}"/>
              </a:ext>
            </a:extLst>
          </p:cNvPr>
          <p:cNvSpPr txBox="1"/>
          <p:nvPr/>
        </p:nvSpPr>
        <p:spPr>
          <a:xfrm>
            <a:off x="4325479" y="749363"/>
            <a:ext cx="3787480" cy="3754874"/>
          </a:xfrm>
          <a:prstGeom prst="rect">
            <a:avLst/>
          </a:prstGeom>
          <a:noFill/>
        </p:spPr>
        <p:txBody>
          <a:bodyPr wrap="square" lIns="0" tIns="0" rIns="0" bIns="0" rtlCol="0">
            <a:spAutoFit/>
          </a:bodyPr>
          <a:lstStyle/>
          <a:p>
            <a:pPr algn="just">
              <a:lnSpc>
                <a:spcPct val="130000"/>
              </a:lnSpc>
              <a:defRPr/>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模型</a:t>
            </a: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简介：</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模型主要由三个模块组成，</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分别为</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Teacher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Scrutinizer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主要用于定位最具信息性的区域，如下图所示，当一张鸟的图片输入</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之后，</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t>
            </a:r>
            <a:r>
              <a:rPr lang="en-US" altLang="zh-CN" sz="1000" dirty="0" err="1">
                <a:solidFill>
                  <a:schemeClr val="bg1">
                    <a:lumMod val="85000"/>
                  </a:schemeClr>
                </a:solidFill>
                <a:latin typeface="Microsoft YaHei" panose="020B0503020204020204" pitchFamily="34" charset="-122"/>
                <a:ea typeface="Microsoft YaHei" panose="020B0503020204020204" pitchFamily="34" charset="-122"/>
              </a:rPr>
              <a:t>Agen</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会定位到鸟的头部、翅膀和脚部区域，认为这三个区域所包含的信息最能够将此种鸟类与其他鸟类区分开来。</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Teacher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主要用于优化</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的性能，使其能够更加精准的定位图片中最具信息性的区域。</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Scrutinizer Agent </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提取</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Navigator Agent</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给出的最具信息性区域的特征，并将该特征与全图特征相结合，最终使用这些特征信息预测出图像类别。</a:t>
            </a:r>
          </a:p>
          <a:p>
            <a:endParaRPr lang="zh-CN" altLang="zh-CN" sz="1000" dirty="0"/>
          </a:p>
          <a:p>
            <a:pPr algn="just">
              <a:lnSpc>
                <a:spcPct val="130000"/>
              </a:lnSpc>
              <a:defRPr/>
            </a:pPr>
            <a:endParaRPr lang="en-US" altLang="zh-CN" sz="1000" dirty="0" smtClean="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pic>
        <p:nvPicPr>
          <p:cNvPr id="7" name="图片 6" descr="C:\Users\gaoyuan\Desktop\20180911100458497.png"/>
          <p:cNvPicPr/>
          <p:nvPr/>
        </p:nvPicPr>
        <p:blipFill>
          <a:blip r:embed="rId3">
            <a:extLst>
              <a:ext uri="{28A0092B-C50C-407E-A947-70E740481C1C}">
                <a14:useLocalDpi xmlns:a14="http://schemas.microsoft.com/office/drawing/2010/main" val="0"/>
              </a:ext>
            </a:extLst>
          </a:blip>
          <a:srcRect/>
          <a:stretch>
            <a:fillRect/>
          </a:stretch>
        </p:blipFill>
        <p:spPr bwMode="auto">
          <a:xfrm>
            <a:off x="524238" y="1426393"/>
            <a:ext cx="3339788" cy="1846815"/>
          </a:xfrm>
          <a:prstGeom prst="rect">
            <a:avLst/>
          </a:prstGeom>
          <a:noFill/>
          <a:ln>
            <a:noFill/>
          </a:ln>
        </p:spPr>
      </p:pic>
    </p:spTree>
    <p:extLst>
      <p:ext uri="{BB962C8B-B14F-4D97-AF65-F5344CB8AC3E}">
        <p14:creationId xmlns:p14="http://schemas.microsoft.com/office/powerpoint/2010/main" val="2190486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r>
              <a:rPr lang="en-US" altLang="zh-CN" dirty="0" smtClean="0"/>
              <a:t>2-</a:t>
            </a:r>
            <a:r>
              <a:rPr lang="zh-CN" altLang="en-US" dirty="0" smtClean="0"/>
              <a:t>图像检索</a:t>
            </a:r>
            <a:endParaRPr lang="zh-CN" altLang="en-US" dirty="0"/>
          </a:p>
        </p:txBody>
      </p:sp>
      <p:sp>
        <p:nvSpPr>
          <p:cNvPr id="24" name="TextBox 27">
            <a:extLst>
              <a:ext uri="{FF2B5EF4-FFF2-40B4-BE49-F238E27FC236}">
                <a16:creationId xmlns="" xmlns:a16="http://schemas.microsoft.com/office/drawing/2014/main" id="{A9D7EFF6-3993-4C43-899E-2C0F1426C62D}"/>
              </a:ext>
            </a:extLst>
          </p:cNvPr>
          <p:cNvSpPr txBox="1"/>
          <p:nvPr/>
        </p:nvSpPr>
        <p:spPr>
          <a:xfrm>
            <a:off x="4325479" y="1249330"/>
            <a:ext cx="3787480" cy="2800767"/>
          </a:xfrm>
          <a:prstGeom prst="rect">
            <a:avLst/>
          </a:prstGeom>
          <a:noFill/>
        </p:spPr>
        <p:txBody>
          <a:bodyPr wrap="square" lIns="0" tIns="0" rIns="0" bIns="0" rtlCol="0">
            <a:spAutoFit/>
          </a:bodyPr>
          <a:lstStyle/>
          <a:p>
            <a:pPr algn="just">
              <a:lnSpc>
                <a:spcPct val="130000"/>
              </a:lnSpc>
              <a:defRPr/>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模型</a:t>
            </a: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性能：</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目前对阿里提供的通用图像检索与自研的图像检索性能做了测试，结果如下</a:t>
            </a:r>
            <a:r>
              <a:rPr lang="zh-CN" altLang="zh-CN" sz="1000" dirty="0" smtClean="0">
                <a:solidFill>
                  <a:schemeClr val="bg1">
                    <a:lumMod val="85000"/>
                  </a:schemeClr>
                </a:solidFill>
                <a:latin typeface="Microsoft YaHei" panose="020B0503020204020204" pitchFamily="34" charset="-122"/>
                <a:ea typeface="Microsoft YaHei" panose="020B0503020204020204" pitchFamily="34" charset="-122"/>
              </a:rPr>
              <a:t>：</a:t>
            </a:r>
            <a:endParaRPr lang="en-US" altLang="zh-CN" sz="1000" dirty="0" smtClean="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模型简介：</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模型主要由两个部分构成，分别为特征提取与特征查询。在特征提取阶段会使用</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Resnet50</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抽取</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2048</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维的特征向量，之后</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LSH</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算法会将这</a:t>
            </a:r>
            <a:r>
              <a:rPr lang="en-US" altLang="zh-CN" sz="1000" dirty="0">
                <a:solidFill>
                  <a:schemeClr val="bg1">
                    <a:lumMod val="85000"/>
                  </a:schemeClr>
                </a:solidFill>
                <a:latin typeface="Microsoft YaHei" panose="020B0503020204020204" pitchFamily="34" charset="-122"/>
                <a:ea typeface="Microsoft YaHei" panose="020B0503020204020204" pitchFamily="34" charset="-122"/>
              </a:rPr>
              <a:t>2048</a:t>
            </a:r>
            <a:r>
              <a:rPr lang="zh-CN" altLang="zh-CN" sz="1000" dirty="0">
                <a:solidFill>
                  <a:schemeClr val="bg1">
                    <a:lumMod val="85000"/>
                  </a:schemeClr>
                </a:solidFill>
                <a:latin typeface="Microsoft YaHei" panose="020B0503020204020204" pitchFamily="34" charset="-122"/>
                <a:ea typeface="Microsoft YaHei" panose="020B0503020204020204" pitchFamily="34" charset="-122"/>
              </a:rPr>
              <a:t>维特征向量通过哈希映射到对应的桶中。</a:t>
            </a:r>
          </a:p>
          <a:p>
            <a:pPr algn="just">
              <a:lnSpc>
                <a:spcPct val="130000"/>
              </a:lnSpc>
              <a:defRPr/>
            </a:pPr>
            <a:endParaRPr lang="en-US" altLang="zh-CN" sz="1000" dirty="0" smtClean="0">
              <a:solidFill>
                <a:schemeClr val="bg1">
                  <a:lumMod val="85000"/>
                </a:schemeClr>
              </a:solidFill>
              <a:latin typeface="Microsoft YaHei" panose="020B0503020204020204" pitchFamily="34" charset="-122"/>
              <a:ea typeface="Microsoft YaHei" panose="020B0503020204020204" pitchFamily="34" charset="-122"/>
            </a:endParaRPr>
          </a:p>
          <a:p>
            <a:pPr algn="just">
              <a:lnSpc>
                <a:spcPct val="130000"/>
              </a:lnSpc>
              <a:defRPr/>
            </a:pP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pic>
        <p:nvPicPr>
          <p:cNvPr id="5" name="图片 4" descr="C:\Users\gaoyuan\Desktop\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145" y="1209772"/>
            <a:ext cx="3608164" cy="2834055"/>
          </a:xfrm>
          <a:prstGeom prst="rect">
            <a:avLst/>
          </a:prstGeom>
          <a:noFill/>
          <a:ln>
            <a:noFill/>
          </a:ln>
        </p:spPr>
      </p:pic>
      <p:pic>
        <p:nvPicPr>
          <p:cNvPr id="6" name="table"/>
          <p:cNvPicPr>
            <a:picLocks noChangeAspect="1"/>
          </p:cNvPicPr>
          <p:nvPr/>
        </p:nvPicPr>
        <p:blipFill>
          <a:blip r:embed="rId4"/>
          <a:stretch>
            <a:fillRect/>
          </a:stretch>
        </p:blipFill>
        <p:spPr>
          <a:xfrm>
            <a:off x="4325479" y="2069041"/>
            <a:ext cx="3675983" cy="467917"/>
          </a:xfrm>
          <a:prstGeom prst="rect">
            <a:avLst/>
          </a:prstGeom>
        </p:spPr>
      </p:pic>
    </p:spTree>
    <p:extLst>
      <p:ext uri="{BB962C8B-B14F-4D97-AF65-F5344CB8AC3E}">
        <p14:creationId xmlns:p14="http://schemas.microsoft.com/office/powerpoint/2010/main" val="1285635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r>
              <a:rPr lang="en-US" altLang="zh-CN" dirty="0" smtClean="0"/>
              <a:t>2-</a:t>
            </a:r>
            <a:r>
              <a:rPr lang="zh-CN" altLang="en-US" dirty="0" smtClean="0"/>
              <a:t>图像检索</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744014226"/>
              </p:ext>
            </p:extLst>
          </p:nvPr>
        </p:nvGraphicFramePr>
        <p:xfrm>
          <a:off x="498272" y="847173"/>
          <a:ext cx="8053669" cy="3676422"/>
        </p:xfrm>
        <a:graphic>
          <a:graphicData uri="http://schemas.openxmlformats.org/drawingml/2006/table">
            <a:tbl>
              <a:tblPr firstRow="1" firstCol="1" bandRow="1">
                <a:tableStyleId>{5C22544A-7EE6-4342-B048-85BDC9FD1C3A}</a:tableStyleId>
              </a:tblPr>
              <a:tblGrid>
                <a:gridCol w="1233872"/>
                <a:gridCol w="6819797"/>
              </a:tblGrid>
              <a:tr h="0">
                <a:tc>
                  <a:txBody>
                    <a:bodyPr/>
                    <a:lstStyle/>
                    <a:p>
                      <a:pPr algn="just">
                        <a:spcAft>
                          <a:spcPts val="0"/>
                        </a:spcAft>
                      </a:pPr>
                      <a:r>
                        <a:rPr lang="en-US" sz="900" kern="100" dirty="0" err="1">
                          <a:effectLst/>
                        </a:rPr>
                        <a:t>url</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c>
                  <a:txBody>
                    <a:bodyPr/>
                    <a:lstStyle/>
                    <a:p>
                      <a:pPr marL="0" algn="just" defTabSz="685800" rtl="0" eaLnBrk="1" latinLnBrk="0" hangingPunct="1">
                        <a:spcAft>
                          <a:spcPts val="0"/>
                        </a:spcAft>
                      </a:pPr>
                      <a:r>
                        <a:rPr lang="en-US" sz="900" b="1" kern="100" dirty="0">
                          <a:solidFill>
                            <a:schemeClr val="lt1"/>
                          </a:solidFill>
                          <a:effectLst/>
                          <a:latin typeface="+mn-lt"/>
                          <a:ea typeface="+mn-ea"/>
                          <a:cs typeface="+mn-cs"/>
                          <a:hlinkClick r:id="rId3"/>
                        </a:rPr>
                        <a:t>http://10.3.201.206:35600/img_retrieval/global_retrieval</a:t>
                      </a:r>
                      <a:endParaRPr lang="zh-CN" sz="900" b="1" kern="100" dirty="0">
                        <a:solidFill>
                          <a:schemeClr val="lt1"/>
                        </a:solidFill>
                        <a:effectLst/>
                        <a:latin typeface="+mn-lt"/>
                        <a:ea typeface="+mn-ea"/>
                        <a:cs typeface="+mn-cs"/>
                      </a:endParaRPr>
                    </a:p>
                  </a:txBody>
                  <a:tcPr marL="27963" marR="27963" marT="0" marB="0"/>
                </a:tc>
              </a:tr>
              <a:tr h="449762">
                <a:tc>
                  <a:txBody>
                    <a:bodyPr/>
                    <a:lstStyle/>
                    <a:p>
                      <a:pPr algn="just">
                        <a:spcAft>
                          <a:spcPts val="0"/>
                        </a:spcAft>
                      </a:pPr>
                      <a:r>
                        <a:rPr lang="zh-CN" sz="900" kern="100" dirty="0">
                          <a:effectLst/>
                        </a:rPr>
                        <a:t>接口说明</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c>
                  <a:txBody>
                    <a:bodyPr/>
                    <a:lstStyle/>
                    <a:p>
                      <a:pPr algn="just">
                        <a:spcAft>
                          <a:spcPts val="0"/>
                        </a:spcAft>
                      </a:pPr>
                      <a:r>
                        <a:rPr lang="zh-CN" sz="900" kern="100" dirty="0">
                          <a:effectLst/>
                        </a:rPr>
                        <a:t>调用该接口会查询全体图像特征库，然后遍历</a:t>
                      </a:r>
                      <a:r>
                        <a:rPr lang="en-US" sz="900" kern="100" dirty="0" err="1">
                          <a:effectLst/>
                        </a:rPr>
                        <a:t>retrieval_img_list</a:t>
                      </a:r>
                      <a:r>
                        <a:rPr lang="en-US" sz="900" kern="100" dirty="0">
                          <a:effectLst/>
                        </a:rPr>
                        <a:t> </a:t>
                      </a:r>
                      <a:r>
                        <a:rPr lang="zh-CN" sz="900" kern="100" dirty="0">
                          <a:effectLst/>
                        </a:rPr>
                        <a:t>中的所有图像，用</a:t>
                      </a:r>
                      <a:r>
                        <a:rPr lang="en-US" sz="900" kern="100" dirty="0">
                          <a:effectLst/>
                        </a:rPr>
                        <a:t>Resnet50</a:t>
                      </a:r>
                      <a:r>
                        <a:rPr lang="zh-CN" sz="900" kern="100" dirty="0">
                          <a:effectLst/>
                        </a:rPr>
                        <a:t>提取这些图像的特征，并与图像特征库中的特征进行比对，找出</a:t>
                      </a:r>
                      <a:r>
                        <a:rPr lang="en-US" sz="900" kern="100" dirty="0" err="1">
                          <a:effectLst/>
                        </a:rPr>
                        <a:t>top_n</a:t>
                      </a:r>
                      <a:r>
                        <a:rPr lang="en-US" sz="900" kern="100" dirty="0">
                          <a:effectLst/>
                        </a:rPr>
                        <a:t> </a:t>
                      </a:r>
                      <a:r>
                        <a:rPr lang="zh-CN" sz="900" kern="100" dirty="0">
                          <a:effectLst/>
                        </a:rPr>
                        <a:t>个最相似的图像</a:t>
                      </a:r>
                      <a:r>
                        <a:rPr lang="zh-CN" sz="900" kern="100" dirty="0" smtClean="0">
                          <a:effectLst/>
                        </a:rPr>
                        <a:t>。</a:t>
                      </a:r>
                      <a:endParaRPr lang="zh-CN" sz="900" kern="100" dirty="0">
                        <a:effectLst/>
                      </a:endParaRPr>
                    </a:p>
                    <a:p>
                      <a:pPr algn="just">
                        <a:spcAft>
                          <a:spcPts val="0"/>
                        </a:spcAft>
                      </a:pPr>
                      <a:r>
                        <a:rPr lang="zh-CN" sz="900" kern="100" dirty="0">
                          <a:effectLst/>
                        </a:rPr>
                        <a:t>接口成功调用之后会返回</a:t>
                      </a:r>
                      <a:r>
                        <a:rPr lang="en-US" sz="900" kern="100" dirty="0" err="1">
                          <a:effectLst/>
                        </a:rPr>
                        <a:t>retrieval_img_list</a:t>
                      </a:r>
                      <a:r>
                        <a:rPr lang="zh-CN" sz="900" kern="100" dirty="0">
                          <a:effectLst/>
                        </a:rPr>
                        <a:t>中的图像所对应的</a:t>
                      </a:r>
                      <a:r>
                        <a:rPr lang="en-US" sz="900" kern="100" dirty="0" err="1">
                          <a:effectLst/>
                        </a:rPr>
                        <a:t>top_n</a:t>
                      </a:r>
                      <a:r>
                        <a:rPr lang="en-US" sz="900" kern="100" dirty="0">
                          <a:effectLst/>
                        </a:rPr>
                        <a:t> </a:t>
                      </a:r>
                      <a:r>
                        <a:rPr lang="zh-CN" sz="900" kern="100" dirty="0">
                          <a:effectLst/>
                        </a:rPr>
                        <a:t>个最相似的图像在图像特征库中的</a:t>
                      </a:r>
                      <a:r>
                        <a:rPr lang="en-US" sz="900" kern="100" dirty="0">
                          <a:effectLst/>
                        </a:rPr>
                        <a:t>id</a:t>
                      </a:r>
                      <a:r>
                        <a:rPr lang="zh-CN" sz="900" kern="100" dirty="0">
                          <a:effectLst/>
                        </a:rPr>
                        <a:t>，与图像</a:t>
                      </a:r>
                      <a:r>
                        <a:rPr lang="en-US" sz="900" kern="100" dirty="0">
                          <a:effectLst/>
                        </a:rPr>
                        <a:t>base64</a:t>
                      </a:r>
                      <a:r>
                        <a:rPr lang="zh-CN" sz="900" kern="100" dirty="0">
                          <a:effectLst/>
                        </a:rPr>
                        <a:t>的值。</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r>
              <a:tr h="993341">
                <a:tc>
                  <a:txBody>
                    <a:bodyPr/>
                    <a:lstStyle/>
                    <a:p>
                      <a:pPr algn="just">
                        <a:spcAft>
                          <a:spcPts val="0"/>
                        </a:spcAft>
                      </a:pPr>
                      <a:r>
                        <a:rPr lang="zh-CN" sz="900" kern="100">
                          <a:effectLst/>
                        </a:rPr>
                        <a:t>入参</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c>
                  <a:txBody>
                    <a:bodyPr/>
                    <a:lstStyle/>
                    <a:p>
                      <a:pPr algn="just">
                        <a:spcAft>
                          <a:spcPts val="0"/>
                        </a:spcAft>
                      </a:pPr>
                      <a:r>
                        <a:rPr lang="en-US" sz="900" kern="100" dirty="0">
                          <a:effectLst/>
                        </a:rPr>
                        <a:t>{</a:t>
                      </a:r>
                      <a:endParaRPr lang="zh-CN" sz="900" kern="100" dirty="0">
                        <a:effectLst/>
                      </a:endParaRPr>
                    </a:p>
                    <a:p>
                      <a:pPr algn="just">
                        <a:spcAft>
                          <a:spcPts val="0"/>
                        </a:spcAft>
                      </a:pPr>
                      <a:r>
                        <a:rPr lang="en-US" sz="900" kern="100" dirty="0">
                          <a:effectLst/>
                        </a:rPr>
                        <a:t>	"</a:t>
                      </a:r>
                      <a:r>
                        <a:rPr lang="en-US" sz="900" kern="100" dirty="0" err="1">
                          <a:effectLst/>
                        </a:rPr>
                        <a:t>retrieval_img_list</a:t>
                      </a:r>
                      <a:r>
                        <a:rPr lang="en-US" sz="900" kern="100" dirty="0">
                          <a:effectLst/>
                        </a:rPr>
                        <a:t>": [{</a:t>
                      </a:r>
                      <a:endParaRPr lang="zh-CN" sz="900" kern="100" dirty="0">
                        <a:effectLst/>
                      </a:endParaRPr>
                    </a:p>
                    <a:p>
                      <a:pPr algn="just">
                        <a:spcAft>
                          <a:spcPts val="0"/>
                        </a:spcAft>
                      </a:pPr>
                      <a:r>
                        <a:rPr lang="en-US" sz="900" kern="100" dirty="0">
                          <a:effectLst/>
                        </a:rPr>
                        <a:t>			"</a:t>
                      </a:r>
                      <a:r>
                        <a:rPr lang="en-US" sz="900" kern="100" dirty="0" err="1">
                          <a:effectLst/>
                        </a:rPr>
                        <a:t>img_name</a:t>
                      </a:r>
                      <a:r>
                        <a:rPr lang="en-US" sz="900" kern="100" dirty="0">
                          <a:effectLst/>
                        </a:rPr>
                        <a:t>": "1.jpg",</a:t>
                      </a:r>
                      <a:endParaRPr lang="zh-CN" sz="900" kern="100" dirty="0">
                        <a:effectLst/>
                      </a:endParaRPr>
                    </a:p>
                    <a:p>
                      <a:pPr algn="just">
                        <a:spcAft>
                          <a:spcPts val="0"/>
                        </a:spcAft>
                      </a:pPr>
                      <a:r>
                        <a:rPr lang="en-US" sz="900" kern="100" dirty="0">
                          <a:effectLst/>
                        </a:rPr>
                        <a:t>			"base64": "iVBORw0KGgoAAAANSUhEUgAAA..."</a:t>
                      </a:r>
                      <a:endParaRPr lang="zh-CN" sz="900" kern="100" dirty="0">
                        <a:effectLst/>
                      </a:endParaRPr>
                    </a:p>
                    <a:p>
                      <a:pPr algn="just">
                        <a:spcAft>
                          <a:spcPts val="0"/>
                        </a:spcAft>
                      </a:pPr>
                      <a:r>
                        <a:rPr lang="en-US" sz="900" kern="100" dirty="0">
                          <a:effectLst/>
                        </a:rPr>
                        <a:t>		</a:t>
                      </a:r>
                      <a:r>
                        <a:rPr lang="en-US" sz="900" kern="100" dirty="0" smtClean="0">
                          <a:effectLst/>
                        </a:rPr>
                        <a:t>}],</a:t>
                      </a:r>
                      <a:endParaRPr lang="zh-CN" sz="900" kern="100" dirty="0" smtClean="0">
                        <a:effectLst/>
                      </a:endParaRPr>
                    </a:p>
                    <a:p>
                      <a:pPr algn="just">
                        <a:spcAft>
                          <a:spcPts val="0"/>
                        </a:spcAft>
                      </a:pPr>
                      <a:r>
                        <a:rPr lang="en-US" sz="900" kern="100" dirty="0" smtClean="0">
                          <a:effectLst/>
                        </a:rPr>
                        <a:t>	"</a:t>
                      </a:r>
                      <a:r>
                        <a:rPr lang="en-US" sz="900" kern="100" dirty="0" err="1" smtClean="0">
                          <a:effectLst/>
                        </a:rPr>
                        <a:t>top_n</a:t>
                      </a:r>
                      <a:r>
                        <a:rPr lang="en-US" sz="900" kern="100" dirty="0" smtClean="0">
                          <a:effectLst/>
                        </a:rPr>
                        <a:t>": 3,</a:t>
                      </a:r>
                      <a:endParaRPr lang="zh-CN" sz="900" kern="100" dirty="0" smtClean="0">
                        <a:effectLst/>
                      </a:endParaRPr>
                    </a:p>
                    <a:p>
                      <a:pPr algn="just">
                        <a:spcAft>
                          <a:spcPts val="0"/>
                        </a:spcAft>
                      </a:pPr>
                      <a:r>
                        <a:rPr lang="en-US" sz="900" kern="100" dirty="0" smtClean="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r>
              <a:tr h="1828800">
                <a:tc>
                  <a:txBody>
                    <a:bodyPr/>
                    <a:lstStyle/>
                    <a:p>
                      <a:pPr algn="just">
                        <a:spcAft>
                          <a:spcPts val="0"/>
                        </a:spcAft>
                      </a:pPr>
                      <a:r>
                        <a:rPr lang="zh-CN" sz="900" kern="100">
                          <a:effectLst/>
                        </a:rPr>
                        <a:t>正确返回</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c>
                  <a:txBody>
                    <a:bodyPr/>
                    <a:lstStyle/>
                    <a:p>
                      <a:pPr algn="just">
                        <a:spcAft>
                          <a:spcPts val="0"/>
                        </a:spcAft>
                      </a:pPr>
                      <a:r>
                        <a:rPr lang="en-US" sz="900" kern="100" dirty="0">
                          <a:effectLst/>
                        </a:rPr>
                        <a:t>{</a:t>
                      </a:r>
                      <a:endParaRPr lang="zh-CN" sz="900" kern="100" dirty="0">
                        <a:effectLst/>
                      </a:endParaRPr>
                    </a:p>
                    <a:p>
                      <a:pPr algn="just">
                        <a:spcAft>
                          <a:spcPts val="0"/>
                        </a:spcAft>
                      </a:pPr>
                      <a:r>
                        <a:rPr lang="en-US" sz="900" kern="100" dirty="0">
                          <a:effectLst/>
                        </a:rPr>
                        <a:t>	"code": 200,</a:t>
                      </a:r>
                      <a:endParaRPr lang="zh-CN" sz="900" kern="100" dirty="0">
                        <a:effectLst/>
                      </a:endParaRPr>
                    </a:p>
                    <a:p>
                      <a:pPr algn="just">
                        <a:spcAft>
                          <a:spcPts val="0"/>
                        </a:spcAft>
                      </a:pPr>
                      <a:r>
                        <a:rPr lang="en-US" sz="900" kern="100" dirty="0">
                          <a:effectLst/>
                        </a:rPr>
                        <a:t>	"message": "success",</a:t>
                      </a:r>
                      <a:endParaRPr lang="zh-CN" sz="900" kern="100" dirty="0">
                        <a:effectLst/>
                      </a:endParaRPr>
                    </a:p>
                    <a:p>
                      <a:pPr algn="just">
                        <a:spcAft>
                          <a:spcPts val="0"/>
                        </a:spcAft>
                      </a:pPr>
                      <a:r>
                        <a:rPr lang="en-US" sz="900" kern="100" dirty="0">
                          <a:effectLst/>
                        </a:rPr>
                        <a:t>	"data": {</a:t>
                      </a:r>
                      <a:endParaRPr lang="zh-CN" sz="900" kern="100" dirty="0">
                        <a:effectLst/>
                      </a:endParaRPr>
                    </a:p>
                    <a:p>
                      <a:pPr algn="just">
                        <a:spcAft>
                          <a:spcPts val="0"/>
                        </a:spcAft>
                      </a:pPr>
                      <a:r>
                        <a:rPr lang="en-US" sz="900" kern="100" dirty="0">
                          <a:effectLst/>
                        </a:rPr>
                        <a:t>		"</a:t>
                      </a:r>
                      <a:r>
                        <a:rPr lang="en-US" sz="900" kern="100" dirty="0" err="1">
                          <a:effectLst/>
                        </a:rPr>
                        <a:t>match_info</a:t>
                      </a:r>
                      <a:r>
                        <a:rPr lang="en-US" sz="900" kern="100" dirty="0">
                          <a:effectLst/>
                        </a:rPr>
                        <a:t>": [{</a:t>
                      </a:r>
                      <a:endParaRPr lang="zh-CN" sz="900" kern="100" dirty="0">
                        <a:effectLst/>
                      </a:endParaRPr>
                    </a:p>
                    <a:p>
                      <a:pPr algn="just">
                        <a:spcAft>
                          <a:spcPts val="0"/>
                        </a:spcAft>
                      </a:pPr>
                      <a:r>
                        <a:rPr lang="en-US" sz="900" kern="100" dirty="0">
                          <a:effectLst/>
                        </a:rPr>
                        <a:t>			"</a:t>
                      </a:r>
                      <a:r>
                        <a:rPr lang="en-US" sz="900" kern="100" dirty="0" err="1">
                          <a:effectLst/>
                        </a:rPr>
                        <a:t>img_name</a:t>
                      </a:r>
                      <a:r>
                        <a:rPr lang="en-US" sz="900" kern="100" dirty="0">
                          <a:effectLst/>
                        </a:rPr>
                        <a:t>": "1.jpg",</a:t>
                      </a:r>
                      <a:endParaRPr lang="zh-CN" sz="900" kern="100" dirty="0">
                        <a:effectLst/>
                      </a:endParaRPr>
                    </a:p>
                    <a:p>
                      <a:pPr algn="just">
                        <a:spcAft>
                          <a:spcPts val="0"/>
                        </a:spcAft>
                      </a:pPr>
                      <a:r>
                        <a:rPr lang="en-US" sz="900" kern="100" dirty="0">
                          <a:effectLst/>
                        </a:rPr>
                        <a:t>			"</a:t>
                      </a:r>
                      <a:r>
                        <a:rPr lang="en-US" sz="900" kern="100" dirty="0" err="1">
                          <a:effectLst/>
                        </a:rPr>
                        <a:t>matched_list</a:t>
                      </a:r>
                      <a:r>
                        <a:rPr lang="en-US" sz="900" kern="100" dirty="0">
                          <a:effectLst/>
                        </a:rPr>
                        <a:t>": [{</a:t>
                      </a:r>
                      <a:endParaRPr lang="zh-CN" sz="900" kern="100" dirty="0">
                        <a:effectLst/>
                      </a:endParaRPr>
                    </a:p>
                    <a:p>
                      <a:pPr algn="just">
                        <a:spcAft>
                          <a:spcPts val="0"/>
                        </a:spcAft>
                      </a:pPr>
                      <a:r>
                        <a:rPr lang="en-US" sz="900" kern="100" dirty="0">
                          <a:effectLst/>
                        </a:rPr>
                        <a:t>				"id": 231,</a:t>
                      </a:r>
                      <a:endParaRPr lang="zh-CN" sz="900" kern="100" dirty="0">
                        <a:effectLst/>
                      </a:endParaRPr>
                    </a:p>
                    <a:p>
                      <a:pPr algn="just">
                        <a:spcAft>
                          <a:spcPts val="0"/>
                        </a:spcAft>
                      </a:pPr>
                      <a:r>
                        <a:rPr lang="en-US" sz="900" kern="100" dirty="0">
                          <a:effectLst/>
                        </a:rPr>
                        <a:t>				"base64": "iVBORw0KGgoAAAANSUhEUgAAA...",</a:t>
                      </a:r>
                      <a:endParaRPr lang="zh-CN" sz="900" kern="100" dirty="0">
                        <a:effectLst/>
                      </a:endParaRPr>
                    </a:p>
                    <a:p>
                      <a:pPr algn="just">
                        <a:spcAft>
                          <a:spcPts val="0"/>
                        </a:spcAft>
                      </a:pPr>
                      <a:r>
                        <a:rPr lang="en-US" sz="900" kern="100" dirty="0">
                          <a:effectLst/>
                        </a:rPr>
                        <a:t>			</a:t>
                      </a:r>
                      <a:r>
                        <a:rPr lang="en-US" sz="900" kern="100" dirty="0" smtClean="0">
                          <a:effectLst/>
                        </a:rPr>
                        <a:t>} </a:t>
                      </a:r>
                      <a:r>
                        <a:rPr lang="en-US" sz="900" kern="100" dirty="0">
                          <a:effectLst/>
                        </a:rPr>
                        <a:t> </a:t>
                      </a:r>
                      <a:endParaRPr lang="zh-CN" sz="900" kern="100" dirty="0">
                        <a:effectLst/>
                      </a:endParaRPr>
                    </a:p>
                    <a:p>
                      <a:pPr algn="just">
                        <a:spcAft>
                          <a:spcPts val="0"/>
                        </a:spcAft>
                      </a:pPr>
                      <a:r>
                        <a:rPr lang="en-US" sz="900" kern="100" dirty="0">
                          <a:effectLst/>
                        </a:rPr>
                        <a:t>		}, ]</a:t>
                      </a:r>
                      <a:endParaRPr lang="zh-CN" sz="900" kern="100" dirty="0">
                        <a:effectLst/>
                      </a:endParaRPr>
                    </a:p>
                    <a:p>
                      <a:pPr algn="just">
                        <a:spcAft>
                          <a:spcPts val="0"/>
                        </a:spcAft>
                      </a:pPr>
                      <a:r>
                        <a:rPr lang="en-US" sz="900" kern="100" dirty="0">
                          <a:effectLst/>
                        </a:rPr>
                        <a:t>	}</a:t>
                      </a:r>
                      <a:endParaRPr lang="zh-CN" sz="900" kern="100" dirty="0">
                        <a:effectLst/>
                      </a:endParaRPr>
                    </a:p>
                    <a:p>
                      <a:pPr algn="just">
                        <a:spcAft>
                          <a:spcPts val="0"/>
                        </a:spcAft>
                      </a:pPr>
                      <a:r>
                        <a:rPr lang="en-US" sz="9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r>
              <a:tr h="267359">
                <a:tc>
                  <a:txBody>
                    <a:bodyPr/>
                    <a:lstStyle/>
                    <a:p>
                      <a:pPr algn="just">
                        <a:spcAft>
                          <a:spcPts val="0"/>
                        </a:spcAft>
                      </a:pPr>
                      <a:r>
                        <a:rPr lang="zh-CN" sz="900" kern="100" dirty="0">
                          <a:effectLst/>
                        </a:rPr>
                        <a:t>错误返回</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c>
                  <a:txBody>
                    <a:bodyPr/>
                    <a:lstStyle/>
                    <a:p>
                      <a:pPr algn="just">
                        <a:spcAft>
                          <a:spcPts val="0"/>
                        </a:spcAft>
                      </a:pPr>
                      <a:r>
                        <a:rPr lang="en-US" sz="900" kern="100" dirty="0">
                          <a:effectLst/>
                        </a:rPr>
                        <a:t>{"code": 1000, "message": "unknown error", "data": None}</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7963" marR="27963" marT="0" marB="0"/>
                </a:tc>
              </a:tr>
            </a:tbl>
          </a:graphicData>
        </a:graphic>
      </p:graphicFrame>
      <p:sp>
        <p:nvSpPr>
          <p:cNvPr id="10" name="TextBox 27">
            <a:extLst>
              <a:ext uri="{FF2B5EF4-FFF2-40B4-BE49-F238E27FC236}">
                <a16:creationId xmlns="" xmlns:a16="http://schemas.microsoft.com/office/drawing/2014/main" id="{A9D7EFF6-3993-4C43-899E-2C0F1426C62D}"/>
              </a:ext>
            </a:extLst>
          </p:cNvPr>
          <p:cNvSpPr txBox="1"/>
          <p:nvPr/>
        </p:nvSpPr>
        <p:spPr>
          <a:xfrm>
            <a:off x="498272" y="587960"/>
            <a:ext cx="3787480" cy="180562"/>
          </a:xfrm>
          <a:prstGeom prst="rect">
            <a:avLst/>
          </a:prstGeom>
          <a:noFill/>
        </p:spPr>
        <p:txBody>
          <a:bodyPr wrap="square" lIns="0" tIns="0" rIns="0" bIns="0" rtlCol="0">
            <a:spAutoFit/>
          </a:bodyPr>
          <a:lstStyle/>
          <a:p>
            <a:pPr algn="just">
              <a:lnSpc>
                <a:spcPct val="130000"/>
              </a:lnSpc>
              <a:defRPr/>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接口</a:t>
            </a: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详情如下</a:t>
            </a: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a:t>
            </a:r>
            <a:endParaRPr lang="zh-CN"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792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0F8E31A2-A36D-EE4A-9C86-87941A935FA4}"/>
              </a:ext>
            </a:extLst>
          </p:cNvPr>
          <p:cNvSpPr/>
          <p:nvPr/>
        </p:nvSpPr>
        <p:spPr>
          <a:xfrm>
            <a:off x="291830" y="1474291"/>
            <a:ext cx="8249055" cy="830997"/>
          </a:xfrm>
          <a:prstGeom prst="rect">
            <a:avLst/>
          </a:prstGeom>
        </p:spPr>
        <p:txBody>
          <a:bodyPr wrap="square">
            <a:spAutoFit/>
          </a:bodyPr>
          <a:lstStyle/>
          <a:p>
            <a:pPr algn="ctr" defTabSz="914400"/>
            <a:r>
              <a:rPr lang="en-US" altLang="zh-CN" sz="4800" dirty="0">
                <a:solidFill>
                  <a:schemeClr val="bg1"/>
                </a:solidFill>
                <a:latin typeface="Impact" panose="020B0806030902050204" pitchFamily="34" charset="0"/>
                <a:ea typeface="Kozuka Gothic Pr6N EL" panose="020B0200000000000000" pitchFamily="34" charset="-128"/>
              </a:rPr>
              <a:t>THANK</a:t>
            </a:r>
            <a:r>
              <a:rPr lang="zh-CN" altLang="en-US" sz="4800" dirty="0">
                <a:solidFill>
                  <a:schemeClr val="bg1"/>
                </a:solidFill>
                <a:latin typeface="Impact" panose="020B0806030902050204" pitchFamily="34" charset="0"/>
                <a:ea typeface="Kozuka Gothic Pr6N EL" panose="020B0200000000000000" pitchFamily="34" charset="-128"/>
              </a:rPr>
              <a:t>   </a:t>
            </a:r>
            <a:r>
              <a:rPr lang="en-US" altLang="zh-CN" sz="4800" dirty="0">
                <a:solidFill>
                  <a:schemeClr val="bg1"/>
                </a:solidFill>
                <a:latin typeface="Impact" panose="020B0806030902050204" pitchFamily="34" charset="0"/>
                <a:ea typeface="Kozuka Gothic Pr6N EL" panose="020B0200000000000000" pitchFamily="34" charset="-128"/>
              </a:rPr>
              <a:t>YOU</a:t>
            </a:r>
          </a:p>
        </p:txBody>
      </p:sp>
      <p:sp>
        <p:nvSpPr>
          <p:cNvPr id="4" name="文本框 3">
            <a:extLst>
              <a:ext uri="{FF2B5EF4-FFF2-40B4-BE49-F238E27FC236}">
                <a16:creationId xmlns="" xmlns:a16="http://schemas.microsoft.com/office/drawing/2014/main" id="{F0BB598E-E62D-5645-81B8-16F8E95173EE}"/>
              </a:ext>
            </a:extLst>
          </p:cNvPr>
          <p:cNvSpPr txBox="1"/>
          <p:nvPr/>
        </p:nvSpPr>
        <p:spPr>
          <a:xfrm>
            <a:off x="2887196" y="2305288"/>
            <a:ext cx="3201965" cy="369332"/>
          </a:xfrm>
          <a:prstGeom prst="rect">
            <a:avLst/>
          </a:prstGeom>
          <a:noFill/>
        </p:spPr>
        <p:txBody>
          <a:bodyPr vert="horz"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科技赋能模式｜模式决定未来</a:t>
            </a:r>
          </a:p>
        </p:txBody>
      </p:sp>
      <p:pic>
        <p:nvPicPr>
          <p:cNvPr id="5" name="图片 4">
            <a:extLst>
              <a:ext uri="{FF2B5EF4-FFF2-40B4-BE49-F238E27FC236}">
                <a16:creationId xmlns="" xmlns:a16="http://schemas.microsoft.com/office/drawing/2014/main" id="{5A561D66-2214-8646-8EE9-799898A4EB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891" t="45106" r="4110" b="44783"/>
          <a:stretch/>
        </p:blipFill>
        <p:spPr>
          <a:xfrm>
            <a:off x="4103865" y="2729103"/>
            <a:ext cx="768626" cy="555118"/>
          </a:xfrm>
          <a:prstGeom prst="rect">
            <a:avLst/>
          </a:prstGeom>
        </p:spPr>
      </p:pic>
    </p:spTree>
    <p:extLst>
      <p:ext uri="{BB962C8B-B14F-4D97-AF65-F5344CB8AC3E}">
        <p14:creationId xmlns:p14="http://schemas.microsoft.com/office/powerpoint/2010/main" val="6986804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 xmlns:a16="http://schemas.microsoft.com/office/drawing/2014/main" id="{FFDF5429-6630-C341-888F-467A23EA478D}"/>
              </a:ext>
            </a:extLst>
          </p:cNvPr>
          <p:cNvSpPr/>
          <p:nvPr/>
        </p:nvSpPr>
        <p:spPr>
          <a:xfrm>
            <a:off x="304800" y="1793460"/>
            <a:ext cx="8560340" cy="1323439"/>
          </a:xfrm>
          <a:prstGeom prst="rect">
            <a:avLst/>
          </a:prstGeom>
        </p:spPr>
        <p:txBody>
          <a:bodyPr wrap="square">
            <a:spAutoFit/>
          </a:bodyPr>
          <a:lstStyle/>
          <a:p>
            <a:pPr algn="ctr" defTabSz="914400"/>
            <a:r>
              <a:rPr lang="en-US" altLang="zh-CN" sz="4800" dirty="0">
                <a:solidFill>
                  <a:schemeClr val="bg1"/>
                </a:solidFill>
                <a:latin typeface="Impact" panose="020B0806030902050204" pitchFamily="34" charset="0"/>
                <a:ea typeface="Kozuka Gothic Pr6N EL" panose="020B0200000000000000" pitchFamily="34" charset="-128"/>
              </a:rPr>
              <a:t>PART  </a:t>
            </a:r>
            <a:r>
              <a:rPr lang="en-US" altLang="zh-CN" sz="4800" dirty="0" smtClean="0">
                <a:solidFill>
                  <a:schemeClr val="bg1"/>
                </a:solidFill>
                <a:latin typeface="Impact" panose="020B0806030902050204" pitchFamily="34" charset="0"/>
                <a:ea typeface="Kozuka Gothic Pr6N EL" panose="020B0200000000000000" pitchFamily="34" charset="-128"/>
              </a:rPr>
              <a:t>01</a:t>
            </a:r>
          </a:p>
          <a:p>
            <a:pPr algn="ctr"/>
            <a:r>
              <a:rPr lang="zh-CN" altLang="en-US" sz="3200" b="1" spc="150" dirty="0">
                <a:solidFill>
                  <a:schemeClr val="bg1"/>
                </a:solidFill>
                <a:latin typeface="Microsoft YaHei" panose="020B0503020204020204" pitchFamily="34" charset="-122"/>
                <a:ea typeface="Microsoft YaHei" panose="020B0503020204020204" pitchFamily="34" charset="-122"/>
                <a:cs typeface="+mn-ea"/>
                <a:sym typeface="zihun59hao-chuangcuhei" panose="00000500000000000000" pitchFamily="2" charset="-122"/>
              </a:rPr>
              <a:t>计算机视觉在保险业务场景下能做什么？</a:t>
            </a:r>
          </a:p>
        </p:txBody>
      </p:sp>
    </p:spTree>
    <p:extLst>
      <p:ext uri="{BB962C8B-B14F-4D97-AF65-F5344CB8AC3E}">
        <p14:creationId xmlns:p14="http://schemas.microsoft.com/office/powerpoint/2010/main" val="381078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42">
            <a:extLst>
              <a:ext uri="{FF2B5EF4-FFF2-40B4-BE49-F238E27FC236}">
                <a16:creationId xmlns="" xmlns:a16="http://schemas.microsoft.com/office/drawing/2014/main" id="{BE4D8390-F060-8447-BAD6-2DAD5760CF04}"/>
              </a:ext>
            </a:extLst>
          </p:cNvPr>
          <p:cNvGrpSpPr/>
          <p:nvPr/>
        </p:nvGrpSpPr>
        <p:grpSpPr>
          <a:xfrm>
            <a:off x="2800541" y="840523"/>
            <a:ext cx="3670300" cy="3667125"/>
            <a:chOff x="2736851" y="2041525"/>
            <a:chExt cx="3670300" cy="3667125"/>
          </a:xfrm>
        </p:grpSpPr>
        <p:sp>
          <p:nvSpPr>
            <p:cNvPr id="57" name="Freeform 334">
              <a:extLst>
                <a:ext uri="{FF2B5EF4-FFF2-40B4-BE49-F238E27FC236}">
                  <a16:creationId xmlns="" xmlns:a16="http://schemas.microsoft.com/office/drawing/2014/main" id="{DF150559-8CC4-664D-A272-79DCEFDC3366}"/>
                </a:ext>
              </a:extLst>
            </p:cNvPr>
            <p:cNvSpPr>
              <a:spLocks noEditPoints="1"/>
            </p:cNvSpPr>
            <p:nvPr/>
          </p:nvSpPr>
          <p:spPr bwMode="auto">
            <a:xfrm>
              <a:off x="2917826" y="2219325"/>
              <a:ext cx="3308350" cy="3308350"/>
            </a:xfrm>
            <a:custGeom>
              <a:avLst/>
              <a:gdLst>
                <a:gd name="T0" fmla="*/ 521 w 1042"/>
                <a:gd name="T1" fmla="*/ 1042 h 1042"/>
                <a:gd name="T2" fmla="*/ 521 w 1042"/>
                <a:gd name="T3" fmla="*/ 1042 h 1042"/>
                <a:gd name="T4" fmla="*/ 0 w 1042"/>
                <a:gd name="T5" fmla="*/ 521 h 1042"/>
                <a:gd name="T6" fmla="*/ 152 w 1042"/>
                <a:gd name="T7" fmla="*/ 153 h 1042"/>
                <a:gd name="T8" fmla="*/ 520 w 1042"/>
                <a:gd name="T9" fmla="*/ 0 h 1042"/>
                <a:gd name="T10" fmla="*/ 521 w 1042"/>
                <a:gd name="T11" fmla="*/ 0 h 1042"/>
                <a:gd name="T12" fmla="*/ 1042 w 1042"/>
                <a:gd name="T13" fmla="*/ 521 h 1042"/>
                <a:gd name="T14" fmla="*/ 889 w 1042"/>
                <a:gd name="T15" fmla="*/ 890 h 1042"/>
                <a:gd name="T16" fmla="*/ 521 w 1042"/>
                <a:gd name="T17" fmla="*/ 1042 h 1042"/>
                <a:gd name="T18" fmla="*/ 520 w 1042"/>
                <a:gd name="T19" fmla="*/ 24 h 1042"/>
                <a:gd name="T20" fmla="*/ 169 w 1042"/>
                <a:gd name="T21" fmla="*/ 170 h 1042"/>
                <a:gd name="T22" fmla="*/ 24 w 1042"/>
                <a:gd name="T23" fmla="*/ 521 h 1042"/>
                <a:gd name="T24" fmla="*/ 521 w 1042"/>
                <a:gd name="T25" fmla="*/ 1018 h 1042"/>
                <a:gd name="T26" fmla="*/ 521 w 1042"/>
                <a:gd name="T27" fmla="*/ 1030 h 1042"/>
                <a:gd name="T28" fmla="*/ 521 w 1042"/>
                <a:gd name="T29" fmla="*/ 1018 h 1042"/>
                <a:gd name="T30" fmla="*/ 873 w 1042"/>
                <a:gd name="T31" fmla="*/ 873 h 1042"/>
                <a:gd name="T32" fmla="*/ 1018 w 1042"/>
                <a:gd name="T33" fmla="*/ 521 h 1042"/>
                <a:gd name="T34" fmla="*/ 521 w 1042"/>
                <a:gd name="T35" fmla="*/ 24 h 1042"/>
                <a:gd name="T36" fmla="*/ 520 w 1042"/>
                <a:gd name="T37" fmla="*/ 2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2" h="1042">
                  <a:moveTo>
                    <a:pt x="521" y="1042"/>
                  </a:moveTo>
                  <a:cubicBezTo>
                    <a:pt x="521" y="1042"/>
                    <a:pt x="521" y="1042"/>
                    <a:pt x="521" y="1042"/>
                  </a:cubicBezTo>
                  <a:cubicBezTo>
                    <a:pt x="234" y="1042"/>
                    <a:pt x="0" y="808"/>
                    <a:pt x="0" y="521"/>
                  </a:cubicBezTo>
                  <a:cubicBezTo>
                    <a:pt x="0" y="382"/>
                    <a:pt x="54" y="251"/>
                    <a:pt x="152" y="153"/>
                  </a:cubicBezTo>
                  <a:cubicBezTo>
                    <a:pt x="251" y="54"/>
                    <a:pt x="381" y="0"/>
                    <a:pt x="520" y="0"/>
                  </a:cubicBezTo>
                  <a:cubicBezTo>
                    <a:pt x="521" y="0"/>
                    <a:pt x="521" y="0"/>
                    <a:pt x="521" y="0"/>
                  </a:cubicBezTo>
                  <a:cubicBezTo>
                    <a:pt x="808" y="0"/>
                    <a:pt x="1042" y="234"/>
                    <a:pt x="1042" y="521"/>
                  </a:cubicBezTo>
                  <a:cubicBezTo>
                    <a:pt x="1042" y="660"/>
                    <a:pt x="988" y="791"/>
                    <a:pt x="889" y="890"/>
                  </a:cubicBezTo>
                  <a:cubicBezTo>
                    <a:pt x="791" y="988"/>
                    <a:pt x="660" y="1042"/>
                    <a:pt x="521" y="1042"/>
                  </a:cubicBezTo>
                  <a:close/>
                  <a:moveTo>
                    <a:pt x="520" y="24"/>
                  </a:moveTo>
                  <a:cubicBezTo>
                    <a:pt x="388" y="24"/>
                    <a:pt x="263" y="76"/>
                    <a:pt x="169" y="170"/>
                  </a:cubicBezTo>
                  <a:cubicBezTo>
                    <a:pt x="75" y="264"/>
                    <a:pt x="24" y="388"/>
                    <a:pt x="24" y="521"/>
                  </a:cubicBezTo>
                  <a:cubicBezTo>
                    <a:pt x="24" y="795"/>
                    <a:pt x="247" y="1018"/>
                    <a:pt x="521" y="1018"/>
                  </a:cubicBezTo>
                  <a:cubicBezTo>
                    <a:pt x="521" y="1030"/>
                    <a:pt x="521" y="1030"/>
                    <a:pt x="521" y="1030"/>
                  </a:cubicBezTo>
                  <a:cubicBezTo>
                    <a:pt x="521" y="1018"/>
                    <a:pt x="521" y="1018"/>
                    <a:pt x="521" y="1018"/>
                  </a:cubicBezTo>
                  <a:cubicBezTo>
                    <a:pt x="654" y="1018"/>
                    <a:pt x="779" y="967"/>
                    <a:pt x="873" y="873"/>
                  </a:cubicBezTo>
                  <a:cubicBezTo>
                    <a:pt x="966" y="779"/>
                    <a:pt x="1018" y="654"/>
                    <a:pt x="1018" y="521"/>
                  </a:cubicBezTo>
                  <a:cubicBezTo>
                    <a:pt x="1018" y="247"/>
                    <a:pt x="795" y="24"/>
                    <a:pt x="521" y="24"/>
                  </a:cubicBezTo>
                  <a:lnTo>
                    <a:pt x="520" y="24"/>
                  </a:lnTo>
                  <a:close/>
                </a:path>
              </a:pathLst>
            </a:custGeom>
            <a:solidFill>
              <a:srgbClr val="347EE7">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58" name="Freeform 335">
              <a:extLst>
                <a:ext uri="{FF2B5EF4-FFF2-40B4-BE49-F238E27FC236}">
                  <a16:creationId xmlns="" xmlns:a16="http://schemas.microsoft.com/office/drawing/2014/main" id="{2EC4D92F-E0C5-4040-BABE-B8CDEFF46F72}"/>
                </a:ext>
              </a:extLst>
            </p:cNvPr>
            <p:cNvSpPr>
              <a:spLocks noEditPoints="1"/>
            </p:cNvSpPr>
            <p:nvPr/>
          </p:nvSpPr>
          <p:spPr bwMode="auto">
            <a:xfrm>
              <a:off x="3149601" y="2451100"/>
              <a:ext cx="2847975" cy="2847975"/>
            </a:xfrm>
            <a:custGeom>
              <a:avLst/>
              <a:gdLst>
                <a:gd name="T0" fmla="*/ 109 w 897"/>
                <a:gd name="T1" fmla="*/ 729 h 897"/>
                <a:gd name="T2" fmla="*/ 147 w 897"/>
                <a:gd name="T3" fmla="*/ 775 h 897"/>
                <a:gd name="T4" fmla="*/ 135 w 897"/>
                <a:gd name="T5" fmla="*/ 764 h 897"/>
                <a:gd name="T6" fmla="*/ 57 w 897"/>
                <a:gd name="T7" fmla="*/ 650 h 897"/>
                <a:gd name="T8" fmla="*/ 41 w 897"/>
                <a:gd name="T9" fmla="*/ 627 h 897"/>
                <a:gd name="T10" fmla="*/ 81 w 897"/>
                <a:gd name="T11" fmla="*/ 691 h 897"/>
                <a:gd name="T12" fmla="*/ 103 w 897"/>
                <a:gd name="T13" fmla="*/ 174 h 897"/>
                <a:gd name="T14" fmla="*/ 245 w 897"/>
                <a:gd name="T15" fmla="*/ 844 h 897"/>
                <a:gd name="T16" fmla="*/ 251 w 897"/>
                <a:gd name="T17" fmla="*/ 49 h 897"/>
                <a:gd name="T18" fmla="*/ 288 w 897"/>
                <a:gd name="T19" fmla="*/ 863 h 897"/>
                <a:gd name="T20" fmla="*/ 255 w 897"/>
                <a:gd name="T21" fmla="*/ 853 h 897"/>
                <a:gd name="T22" fmla="*/ 193 w 897"/>
                <a:gd name="T23" fmla="*/ 88 h 897"/>
                <a:gd name="T24" fmla="*/ 235 w 897"/>
                <a:gd name="T25" fmla="*/ 62 h 897"/>
                <a:gd name="T26" fmla="*/ 202 w 897"/>
                <a:gd name="T27" fmla="*/ 77 h 897"/>
                <a:gd name="T28" fmla="*/ 314 w 897"/>
                <a:gd name="T29" fmla="*/ 876 h 897"/>
                <a:gd name="T30" fmla="*/ 839 w 897"/>
                <a:gd name="T31" fmla="*/ 241 h 897"/>
                <a:gd name="T32" fmla="*/ 56 w 897"/>
                <a:gd name="T33" fmla="*/ 242 h 897"/>
                <a:gd name="T34" fmla="*/ 84 w 897"/>
                <a:gd name="T35" fmla="*/ 199 h 897"/>
                <a:gd name="T36" fmla="*/ 47 w 897"/>
                <a:gd name="T37" fmla="*/ 256 h 897"/>
                <a:gd name="T38" fmla="*/ 893 w 897"/>
                <a:gd name="T39" fmla="*/ 448 h 897"/>
                <a:gd name="T40" fmla="*/ 881 w 897"/>
                <a:gd name="T41" fmla="*/ 345 h 897"/>
                <a:gd name="T42" fmla="*/ 877 w 897"/>
                <a:gd name="T43" fmla="*/ 330 h 897"/>
                <a:gd name="T44" fmla="*/ 4 w 897"/>
                <a:gd name="T45" fmla="*/ 441 h 897"/>
                <a:gd name="T46" fmla="*/ 9 w 897"/>
                <a:gd name="T47" fmla="*/ 520 h 897"/>
                <a:gd name="T48" fmla="*/ 27 w 897"/>
                <a:gd name="T49" fmla="*/ 577 h 897"/>
                <a:gd name="T50" fmla="*/ 9 w 897"/>
                <a:gd name="T51" fmla="*/ 377 h 897"/>
                <a:gd name="T52" fmla="*/ 15 w 897"/>
                <a:gd name="T53" fmla="*/ 346 h 897"/>
                <a:gd name="T54" fmla="*/ 4 w 897"/>
                <a:gd name="T55" fmla="*/ 425 h 897"/>
                <a:gd name="T56" fmla="*/ 5 w 897"/>
                <a:gd name="T57" fmla="*/ 409 h 897"/>
                <a:gd name="T58" fmla="*/ 367 w 897"/>
                <a:gd name="T59" fmla="*/ 7 h 897"/>
                <a:gd name="T60" fmla="*/ 764 w 897"/>
                <a:gd name="T61" fmla="*/ 139 h 897"/>
                <a:gd name="T62" fmla="*/ 769 w 897"/>
                <a:gd name="T63" fmla="*/ 759 h 897"/>
                <a:gd name="T64" fmla="*/ 783 w 897"/>
                <a:gd name="T65" fmla="*/ 156 h 897"/>
                <a:gd name="T66" fmla="*/ 731 w 897"/>
                <a:gd name="T67" fmla="*/ 100 h 897"/>
                <a:gd name="T68" fmla="*/ 799 w 897"/>
                <a:gd name="T69" fmla="*/ 168 h 897"/>
                <a:gd name="T70" fmla="*/ 667 w 897"/>
                <a:gd name="T71" fmla="*/ 830 h 897"/>
                <a:gd name="T72" fmla="*/ 725 w 897"/>
                <a:gd name="T73" fmla="*/ 796 h 897"/>
                <a:gd name="T74" fmla="*/ 873 w 897"/>
                <a:gd name="T75" fmla="*/ 582 h 897"/>
                <a:gd name="T76" fmla="*/ 862 w 897"/>
                <a:gd name="T77" fmla="*/ 612 h 897"/>
                <a:gd name="T78" fmla="*/ 867 w 897"/>
                <a:gd name="T79" fmla="*/ 597 h 897"/>
                <a:gd name="T80" fmla="*/ 889 w 897"/>
                <a:gd name="T81" fmla="*/ 503 h 897"/>
                <a:gd name="T82" fmla="*/ 817 w 897"/>
                <a:gd name="T83" fmla="*/ 696 h 897"/>
                <a:gd name="T84" fmla="*/ 809 w 897"/>
                <a:gd name="T85" fmla="*/ 181 h 897"/>
                <a:gd name="T86" fmla="*/ 830 w 897"/>
                <a:gd name="T87" fmla="*/ 676 h 897"/>
                <a:gd name="T88" fmla="*/ 861 w 897"/>
                <a:gd name="T89" fmla="*/ 624 h 897"/>
                <a:gd name="T90" fmla="*/ 448 w 897"/>
                <a:gd name="T91" fmla="*/ 0 h 897"/>
                <a:gd name="T92" fmla="*/ 655 w 897"/>
                <a:gd name="T93" fmla="*/ 845 h 897"/>
                <a:gd name="T94" fmla="*/ 472 w 897"/>
                <a:gd name="T95" fmla="*/ 896 h 897"/>
                <a:gd name="T96" fmla="*/ 464 w 897"/>
                <a:gd name="T97" fmla="*/ 8 h 897"/>
                <a:gd name="T98" fmla="*/ 352 w 897"/>
                <a:gd name="T99" fmla="*/ 18 h 897"/>
                <a:gd name="T100" fmla="*/ 336 w 897"/>
                <a:gd name="T101" fmla="*/ 22 h 897"/>
                <a:gd name="T102" fmla="*/ 392 w 897"/>
                <a:gd name="T103" fmla="*/ 893 h 897"/>
                <a:gd name="T104" fmla="*/ 424 w 897"/>
                <a:gd name="T105" fmla="*/ 896 h 897"/>
                <a:gd name="T106" fmla="*/ 596 w 897"/>
                <a:gd name="T107" fmla="*/ 863 h 897"/>
                <a:gd name="T108" fmla="*/ 621 w 897"/>
                <a:gd name="T109" fmla="*/ 34 h 897"/>
                <a:gd name="T110" fmla="*/ 650 w 897"/>
                <a:gd name="T111" fmla="*/ 47 h 897"/>
                <a:gd name="T112" fmla="*/ 628 w 897"/>
                <a:gd name="T113" fmla="*/ 859 h 897"/>
                <a:gd name="T114" fmla="*/ 527 w 897"/>
                <a:gd name="T115" fmla="*/ 15 h 897"/>
                <a:gd name="T116" fmla="*/ 511 w 897"/>
                <a:gd name="T117" fmla="*/ 12 h 897"/>
                <a:gd name="T118" fmla="*/ 552 w 897"/>
                <a:gd name="T119" fmla="*/ 88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7" h="897">
                  <a:moveTo>
                    <a:pt x="123" y="144"/>
                  </a:moveTo>
                  <a:cubicBezTo>
                    <a:pt x="122" y="143"/>
                    <a:pt x="119" y="143"/>
                    <a:pt x="118" y="144"/>
                  </a:cubicBezTo>
                  <a:cubicBezTo>
                    <a:pt x="116" y="146"/>
                    <a:pt x="116" y="148"/>
                    <a:pt x="118" y="150"/>
                  </a:cubicBezTo>
                  <a:cubicBezTo>
                    <a:pt x="119" y="151"/>
                    <a:pt x="120" y="151"/>
                    <a:pt x="121" y="151"/>
                  </a:cubicBezTo>
                  <a:cubicBezTo>
                    <a:pt x="122" y="151"/>
                    <a:pt x="123" y="151"/>
                    <a:pt x="124" y="150"/>
                  </a:cubicBezTo>
                  <a:cubicBezTo>
                    <a:pt x="125" y="148"/>
                    <a:pt x="125" y="146"/>
                    <a:pt x="123" y="144"/>
                  </a:cubicBezTo>
                  <a:close/>
                  <a:moveTo>
                    <a:pt x="124" y="753"/>
                  </a:moveTo>
                  <a:cubicBezTo>
                    <a:pt x="123" y="754"/>
                    <a:pt x="122" y="757"/>
                    <a:pt x="124" y="758"/>
                  </a:cubicBezTo>
                  <a:cubicBezTo>
                    <a:pt x="125" y="759"/>
                    <a:pt x="126" y="760"/>
                    <a:pt x="127" y="760"/>
                  </a:cubicBezTo>
                  <a:cubicBezTo>
                    <a:pt x="128" y="760"/>
                    <a:pt x="129" y="759"/>
                    <a:pt x="130" y="758"/>
                  </a:cubicBezTo>
                  <a:cubicBezTo>
                    <a:pt x="131" y="757"/>
                    <a:pt x="131" y="754"/>
                    <a:pt x="130" y="753"/>
                  </a:cubicBezTo>
                  <a:cubicBezTo>
                    <a:pt x="128" y="751"/>
                    <a:pt x="126" y="751"/>
                    <a:pt x="124" y="753"/>
                  </a:cubicBezTo>
                  <a:close/>
                  <a:moveTo>
                    <a:pt x="109" y="729"/>
                  </a:moveTo>
                  <a:cubicBezTo>
                    <a:pt x="107" y="728"/>
                    <a:pt x="105" y="727"/>
                    <a:pt x="103" y="729"/>
                  </a:cubicBezTo>
                  <a:cubicBezTo>
                    <a:pt x="101" y="730"/>
                    <a:pt x="101" y="733"/>
                    <a:pt x="103" y="734"/>
                  </a:cubicBezTo>
                  <a:cubicBezTo>
                    <a:pt x="103" y="735"/>
                    <a:pt x="105" y="736"/>
                    <a:pt x="106" y="736"/>
                  </a:cubicBezTo>
                  <a:cubicBezTo>
                    <a:pt x="107" y="736"/>
                    <a:pt x="108" y="735"/>
                    <a:pt x="108" y="735"/>
                  </a:cubicBezTo>
                  <a:cubicBezTo>
                    <a:pt x="110" y="733"/>
                    <a:pt x="110" y="731"/>
                    <a:pt x="109" y="729"/>
                  </a:cubicBezTo>
                  <a:close/>
                  <a:moveTo>
                    <a:pt x="113" y="741"/>
                  </a:moveTo>
                  <a:cubicBezTo>
                    <a:pt x="112" y="742"/>
                    <a:pt x="112" y="745"/>
                    <a:pt x="113" y="747"/>
                  </a:cubicBezTo>
                  <a:cubicBezTo>
                    <a:pt x="114" y="747"/>
                    <a:pt x="115" y="748"/>
                    <a:pt x="116" y="748"/>
                  </a:cubicBezTo>
                  <a:cubicBezTo>
                    <a:pt x="117" y="748"/>
                    <a:pt x="118" y="748"/>
                    <a:pt x="119" y="747"/>
                  </a:cubicBezTo>
                  <a:cubicBezTo>
                    <a:pt x="120" y="745"/>
                    <a:pt x="121" y="743"/>
                    <a:pt x="119" y="741"/>
                  </a:cubicBezTo>
                  <a:cubicBezTo>
                    <a:pt x="118" y="740"/>
                    <a:pt x="115" y="739"/>
                    <a:pt x="113" y="741"/>
                  </a:cubicBezTo>
                  <a:close/>
                  <a:moveTo>
                    <a:pt x="113" y="162"/>
                  </a:moveTo>
                  <a:cubicBezTo>
                    <a:pt x="115" y="160"/>
                    <a:pt x="114" y="157"/>
                    <a:pt x="113" y="156"/>
                  </a:cubicBezTo>
                  <a:cubicBezTo>
                    <a:pt x="111" y="154"/>
                    <a:pt x="109" y="155"/>
                    <a:pt x="107" y="156"/>
                  </a:cubicBezTo>
                  <a:cubicBezTo>
                    <a:pt x="106" y="158"/>
                    <a:pt x="106" y="161"/>
                    <a:pt x="108" y="162"/>
                  </a:cubicBezTo>
                  <a:cubicBezTo>
                    <a:pt x="108" y="163"/>
                    <a:pt x="109" y="163"/>
                    <a:pt x="110" y="163"/>
                  </a:cubicBezTo>
                  <a:cubicBezTo>
                    <a:pt x="111" y="163"/>
                    <a:pt x="112" y="162"/>
                    <a:pt x="113" y="162"/>
                  </a:cubicBezTo>
                  <a:close/>
                  <a:moveTo>
                    <a:pt x="147" y="775"/>
                  </a:moveTo>
                  <a:cubicBezTo>
                    <a:pt x="145" y="777"/>
                    <a:pt x="145" y="779"/>
                    <a:pt x="147" y="781"/>
                  </a:cubicBezTo>
                  <a:cubicBezTo>
                    <a:pt x="148" y="782"/>
                    <a:pt x="149" y="782"/>
                    <a:pt x="150" y="782"/>
                  </a:cubicBezTo>
                  <a:cubicBezTo>
                    <a:pt x="151" y="782"/>
                    <a:pt x="152" y="781"/>
                    <a:pt x="153" y="781"/>
                  </a:cubicBezTo>
                  <a:cubicBezTo>
                    <a:pt x="154" y="779"/>
                    <a:pt x="154" y="776"/>
                    <a:pt x="152" y="775"/>
                  </a:cubicBezTo>
                  <a:cubicBezTo>
                    <a:pt x="151" y="773"/>
                    <a:pt x="148" y="774"/>
                    <a:pt x="147" y="775"/>
                  </a:cubicBezTo>
                  <a:close/>
                  <a:moveTo>
                    <a:pt x="135" y="133"/>
                  </a:moveTo>
                  <a:cubicBezTo>
                    <a:pt x="133" y="131"/>
                    <a:pt x="130" y="131"/>
                    <a:pt x="129" y="133"/>
                  </a:cubicBezTo>
                  <a:cubicBezTo>
                    <a:pt x="127" y="134"/>
                    <a:pt x="127" y="137"/>
                    <a:pt x="129" y="138"/>
                  </a:cubicBezTo>
                  <a:cubicBezTo>
                    <a:pt x="130" y="139"/>
                    <a:pt x="131" y="139"/>
                    <a:pt x="132" y="139"/>
                  </a:cubicBezTo>
                  <a:cubicBezTo>
                    <a:pt x="133" y="139"/>
                    <a:pt x="134" y="139"/>
                    <a:pt x="135" y="138"/>
                  </a:cubicBezTo>
                  <a:cubicBezTo>
                    <a:pt x="136" y="137"/>
                    <a:pt x="136" y="134"/>
                    <a:pt x="135" y="133"/>
                  </a:cubicBezTo>
                  <a:close/>
                  <a:moveTo>
                    <a:pt x="158" y="111"/>
                  </a:moveTo>
                  <a:cubicBezTo>
                    <a:pt x="157" y="109"/>
                    <a:pt x="154" y="109"/>
                    <a:pt x="152" y="111"/>
                  </a:cubicBezTo>
                  <a:cubicBezTo>
                    <a:pt x="151" y="112"/>
                    <a:pt x="151" y="115"/>
                    <a:pt x="152" y="116"/>
                  </a:cubicBezTo>
                  <a:cubicBezTo>
                    <a:pt x="153" y="117"/>
                    <a:pt x="154" y="118"/>
                    <a:pt x="155" y="118"/>
                  </a:cubicBezTo>
                  <a:cubicBezTo>
                    <a:pt x="156" y="118"/>
                    <a:pt x="157" y="117"/>
                    <a:pt x="158" y="117"/>
                  </a:cubicBezTo>
                  <a:cubicBezTo>
                    <a:pt x="159" y="115"/>
                    <a:pt x="159" y="113"/>
                    <a:pt x="158" y="111"/>
                  </a:cubicBezTo>
                  <a:close/>
                  <a:moveTo>
                    <a:pt x="135" y="764"/>
                  </a:moveTo>
                  <a:cubicBezTo>
                    <a:pt x="134" y="766"/>
                    <a:pt x="134" y="768"/>
                    <a:pt x="135" y="770"/>
                  </a:cubicBezTo>
                  <a:cubicBezTo>
                    <a:pt x="136" y="771"/>
                    <a:pt x="137" y="771"/>
                    <a:pt x="138" y="771"/>
                  </a:cubicBezTo>
                  <a:cubicBezTo>
                    <a:pt x="139" y="771"/>
                    <a:pt x="140" y="771"/>
                    <a:pt x="141" y="770"/>
                  </a:cubicBezTo>
                  <a:cubicBezTo>
                    <a:pt x="143" y="768"/>
                    <a:pt x="143" y="766"/>
                    <a:pt x="141" y="764"/>
                  </a:cubicBezTo>
                  <a:cubicBezTo>
                    <a:pt x="139" y="763"/>
                    <a:pt x="137" y="763"/>
                    <a:pt x="135" y="764"/>
                  </a:cubicBezTo>
                  <a:close/>
                  <a:moveTo>
                    <a:pt x="146" y="122"/>
                  </a:moveTo>
                  <a:cubicBezTo>
                    <a:pt x="145" y="120"/>
                    <a:pt x="142" y="120"/>
                    <a:pt x="140" y="121"/>
                  </a:cubicBezTo>
                  <a:cubicBezTo>
                    <a:pt x="139" y="123"/>
                    <a:pt x="139" y="125"/>
                    <a:pt x="140" y="127"/>
                  </a:cubicBezTo>
                  <a:cubicBezTo>
                    <a:pt x="141" y="128"/>
                    <a:pt x="142" y="128"/>
                    <a:pt x="143" y="128"/>
                  </a:cubicBezTo>
                  <a:cubicBezTo>
                    <a:pt x="144" y="128"/>
                    <a:pt x="145" y="128"/>
                    <a:pt x="146" y="127"/>
                  </a:cubicBezTo>
                  <a:cubicBezTo>
                    <a:pt x="148" y="126"/>
                    <a:pt x="148" y="123"/>
                    <a:pt x="146" y="122"/>
                  </a:cubicBezTo>
                  <a:close/>
                  <a:moveTo>
                    <a:pt x="93" y="716"/>
                  </a:moveTo>
                  <a:cubicBezTo>
                    <a:pt x="92" y="717"/>
                    <a:pt x="91" y="720"/>
                    <a:pt x="93" y="722"/>
                  </a:cubicBezTo>
                  <a:cubicBezTo>
                    <a:pt x="93" y="723"/>
                    <a:pt x="95" y="723"/>
                    <a:pt x="96" y="723"/>
                  </a:cubicBezTo>
                  <a:cubicBezTo>
                    <a:pt x="97" y="723"/>
                    <a:pt x="97" y="723"/>
                    <a:pt x="98" y="722"/>
                  </a:cubicBezTo>
                  <a:cubicBezTo>
                    <a:pt x="100" y="721"/>
                    <a:pt x="100" y="719"/>
                    <a:pt x="99" y="717"/>
                  </a:cubicBezTo>
                  <a:cubicBezTo>
                    <a:pt x="98" y="715"/>
                    <a:pt x="95" y="715"/>
                    <a:pt x="93" y="716"/>
                  </a:cubicBezTo>
                  <a:close/>
                  <a:moveTo>
                    <a:pt x="57" y="650"/>
                  </a:moveTo>
                  <a:cubicBezTo>
                    <a:pt x="56" y="648"/>
                    <a:pt x="53" y="648"/>
                    <a:pt x="51" y="649"/>
                  </a:cubicBezTo>
                  <a:cubicBezTo>
                    <a:pt x="49" y="650"/>
                    <a:pt x="48" y="652"/>
                    <a:pt x="49" y="654"/>
                  </a:cubicBezTo>
                  <a:cubicBezTo>
                    <a:pt x="50" y="655"/>
                    <a:pt x="52" y="656"/>
                    <a:pt x="53" y="656"/>
                  </a:cubicBezTo>
                  <a:cubicBezTo>
                    <a:pt x="54" y="656"/>
                    <a:pt x="54" y="656"/>
                    <a:pt x="55" y="656"/>
                  </a:cubicBezTo>
                  <a:cubicBezTo>
                    <a:pt x="57" y="655"/>
                    <a:pt x="58" y="652"/>
                    <a:pt x="57" y="650"/>
                  </a:cubicBezTo>
                  <a:close/>
                  <a:moveTo>
                    <a:pt x="59" y="663"/>
                  </a:moveTo>
                  <a:cubicBezTo>
                    <a:pt x="57" y="664"/>
                    <a:pt x="56" y="666"/>
                    <a:pt x="57" y="668"/>
                  </a:cubicBezTo>
                  <a:cubicBezTo>
                    <a:pt x="58" y="669"/>
                    <a:pt x="59" y="670"/>
                    <a:pt x="61" y="670"/>
                  </a:cubicBezTo>
                  <a:cubicBezTo>
                    <a:pt x="61" y="670"/>
                    <a:pt x="62" y="670"/>
                    <a:pt x="63" y="670"/>
                  </a:cubicBezTo>
                  <a:cubicBezTo>
                    <a:pt x="64" y="669"/>
                    <a:pt x="65" y="666"/>
                    <a:pt x="64" y="664"/>
                  </a:cubicBezTo>
                  <a:cubicBezTo>
                    <a:pt x="63" y="662"/>
                    <a:pt x="61" y="662"/>
                    <a:pt x="59" y="663"/>
                  </a:cubicBezTo>
                  <a:close/>
                  <a:moveTo>
                    <a:pt x="50" y="636"/>
                  </a:moveTo>
                  <a:cubicBezTo>
                    <a:pt x="49" y="634"/>
                    <a:pt x="46" y="633"/>
                    <a:pt x="44" y="634"/>
                  </a:cubicBezTo>
                  <a:cubicBezTo>
                    <a:pt x="42" y="635"/>
                    <a:pt x="41" y="638"/>
                    <a:pt x="42" y="640"/>
                  </a:cubicBezTo>
                  <a:cubicBezTo>
                    <a:pt x="42" y="640"/>
                    <a:pt x="42" y="640"/>
                    <a:pt x="42" y="640"/>
                  </a:cubicBezTo>
                  <a:cubicBezTo>
                    <a:pt x="43" y="641"/>
                    <a:pt x="44" y="642"/>
                    <a:pt x="46" y="642"/>
                  </a:cubicBezTo>
                  <a:cubicBezTo>
                    <a:pt x="47" y="642"/>
                    <a:pt x="47" y="642"/>
                    <a:pt x="48" y="642"/>
                  </a:cubicBezTo>
                  <a:cubicBezTo>
                    <a:pt x="50" y="641"/>
                    <a:pt x="51" y="638"/>
                    <a:pt x="50" y="636"/>
                  </a:cubicBezTo>
                  <a:close/>
                  <a:moveTo>
                    <a:pt x="43" y="622"/>
                  </a:moveTo>
                  <a:cubicBezTo>
                    <a:pt x="42" y="620"/>
                    <a:pt x="40" y="619"/>
                    <a:pt x="38" y="620"/>
                  </a:cubicBezTo>
                  <a:cubicBezTo>
                    <a:pt x="36" y="621"/>
                    <a:pt x="35" y="623"/>
                    <a:pt x="36" y="625"/>
                  </a:cubicBezTo>
                  <a:cubicBezTo>
                    <a:pt x="36" y="626"/>
                    <a:pt x="38" y="627"/>
                    <a:pt x="39" y="627"/>
                  </a:cubicBezTo>
                  <a:cubicBezTo>
                    <a:pt x="40" y="627"/>
                    <a:pt x="40" y="627"/>
                    <a:pt x="41" y="627"/>
                  </a:cubicBezTo>
                  <a:cubicBezTo>
                    <a:pt x="43" y="626"/>
                    <a:pt x="44" y="624"/>
                    <a:pt x="43" y="622"/>
                  </a:cubicBezTo>
                  <a:close/>
                  <a:moveTo>
                    <a:pt x="67" y="677"/>
                  </a:moveTo>
                  <a:cubicBezTo>
                    <a:pt x="65" y="678"/>
                    <a:pt x="64" y="680"/>
                    <a:pt x="65" y="682"/>
                  </a:cubicBezTo>
                  <a:cubicBezTo>
                    <a:pt x="66" y="683"/>
                    <a:pt x="67" y="684"/>
                    <a:pt x="69" y="684"/>
                  </a:cubicBezTo>
                  <a:cubicBezTo>
                    <a:pt x="69" y="684"/>
                    <a:pt x="70" y="684"/>
                    <a:pt x="71" y="683"/>
                  </a:cubicBezTo>
                  <a:cubicBezTo>
                    <a:pt x="73" y="682"/>
                    <a:pt x="73" y="680"/>
                    <a:pt x="72" y="678"/>
                  </a:cubicBezTo>
                  <a:cubicBezTo>
                    <a:pt x="71" y="676"/>
                    <a:pt x="68" y="675"/>
                    <a:pt x="67" y="677"/>
                  </a:cubicBezTo>
                  <a:close/>
                  <a:moveTo>
                    <a:pt x="89" y="704"/>
                  </a:moveTo>
                  <a:cubicBezTo>
                    <a:pt x="88" y="702"/>
                    <a:pt x="86" y="702"/>
                    <a:pt x="84" y="703"/>
                  </a:cubicBezTo>
                  <a:cubicBezTo>
                    <a:pt x="82" y="705"/>
                    <a:pt x="82" y="707"/>
                    <a:pt x="83" y="709"/>
                  </a:cubicBezTo>
                  <a:cubicBezTo>
                    <a:pt x="84" y="710"/>
                    <a:pt x="85" y="711"/>
                    <a:pt x="86" y="711"/>
                  </a:cubicBezTo>
                  <a:cubicBezTo>
                    <a:pt x="87" y="711"/>
                    <a:pt x="88" y="710"/>
                    <a:pt x="89" y="710"/>
                  </a:cubicBezTo>
                  <a:cubicBezTo>
                    <a:pt x="90" y="708"/>
                    <a:pt x="91" y="706"/>
                    <a:pt x="89" y="704"/>
                  </a:cubicBezTo>
                  <a:close/>
                  <a:moveTo>
                    <a:pt x="75" y="690"/>
                  </a:moveTo>
                  <a:cubicBezTo>
                    <a:pt x="73" y="691"/>
                    <a:pt x="73" y="694"/>
                    <a:pt x="74" y="696"/>
                  </a:cubicBezTo>
                  <a:cubicBezTo>
                    <a:pt x="75" y="697"/>
                    <a:pt x="76" y="697"/>
                    <a:pt x="77" y="697"/>
                  </a:cubicBezTo>
                  <a:cubicBezTo>
                    <a:pt x="78" y="697"/>
                    <a:pt x="79" y="697"/>
                    <a:pt x="79" y="697"/>
                  </a:cubicBezTo>
                  <a:cubicBezTo>
                    <a:pt x="81" y="695"/>
                    <a:pt x="82" y="693"/>
                    <a:pt x="81" y="691"/>
                  </a:cubicBezTo>
                  <a:cubicBezTo>
                    <a:pt x="79" y="689"/>
                    <a:pt x="77" y="689"/>
                    <a:pt x="75" y="690"/>
                  </a:cubicBezTo>
                  <a:close/>
                  <a:moveTo>
                    <a:pt x="159" y="786"/>
                  </a:moveTo>
                  <a:cubicBezTo>
                    <a:pt x="157" y="787"/>
                    <a:pt x="158" y="790"/>
                    <a:pt x="159" y="791"/>
                  </a:cubicBezTo>
                  <a:cubicBezTo>
                    <a:pt x="160" y="792"/>
                    <a:pt x="161" y="792"/>
                    <a:pt x="162" y="792"/>
                  </a:cubicBezTo>
                  <a:cubicBezTo>
                    <a:pt x="163" y="792"/>
                    <a:pt x="164" y="792"/>
                    <a:pt x="165" y="791"/>
                  </a:cubicBezTo>
                  <a:cubicBezTo>
                    <a:pt x="166" y="789"/>
                    <a:pt x="166" y="787"/>
                    <a:pt x="164" y="785"/>
                  </a:cubicBezTo>
                  <a:cubicBezTo>
                    <a:pt x="163" y="784"/>
                    <a:pt x="160" y="784"/>
                    <a:pt x="159" y="786"/>
                  </a:cubicBezTo>
                  <a:close/>
                  <a:moveTo>
                    <a:pt x="93" y="181"/>
                  </a:moveTo>
                  <a:cubicBezTo>
                    <a:pt x="91" y="179"/>
                    <a:pt x="88" y="180"/>
                    <a:pt x="87" y="182"/>
                  </a:cubicBezTo>
                  <a:cubicBezTo>
                    <a:pt x="86" y="183"/>
                    <a:pt x="86" y="186"/>
                    <a:pt x="88" y="187"/>
                  </a:cubicBezTo>
                  <a:cubicBezTo>
                    <a:pt x="89" y="188"/>
                    <a:pt x="89" y="188"/>
                    <a:pt x="90" y="188"/>
                  </a:cubicBezTo>
                  <a:cubicBezTo>
                    <a:pt x="91" y="188"/>
                    <a:pt x="93" y="187"/>
                    <a:pt x="93" y="186"/>
                  </a:cubicBezTo>
                  <a:cubicBezTo>
                    <a:pt x="95" y="185"/>
                    <a:pt x="94" y="182"/>
                    <a:pt x="93" y="181"/>
                  </a:cubicBezTo>
                  <a:close/>
                  <a:moveTo>
                    <a:pt x="102" y="168"/>
                  </a:moveTo>
                  <a:cubicBezTo>
                    <a:pt x="101" y="167"/>
                    <a:pt x="98" y="167"/>
                    <a:pt x="97" y="169"/>
                  </a:cubicBezTo>
                  <a:cubicBezTo>
                    <a:pt x="95" y="170"/>
                    <a:pt x="96" y="173"/>
                    <a:pt x="97" y="174"/>
                  </a:cubicBezTo>
                  <a:cubicBezTo>
                    <a:pt x="98" y="175"/>
                    <a:pt x="99" y="175"/>
                    <a:pt x="100" y="175"/>
                  </a:cubicBezTo>
                  <a:cubicBezTo>
                    <a:pt x="101" y="175"/>
                    <a:pt x="102" y="175"/>
                    <a:pt x="103" y="174"/>
                  </a:cubicBezTo>
                  <a:cubicBezTo>
                    <a:pt x="104" y="172"/>
                    <a:pt x="104" y="170"/>
                    <a:pt x="102" y="168"/>
                  </a:cubicBezTo>
                  <a:close/>
                  <a:moveTo>
                    <a:pt x="170" y="101"/>
                  </a:moveTo>
                  <a:cubicBezTo>
                    <a:pt x="169" y="99"/>
                    <a:pt x="166" y="99"/>
                    <a:pt x="165" y="100"/>
                  </a:cubicBezTo>
                  <a:cubicBezTo>
                    <a:pt x="163" y="102"/>
                    <a:pt x="163" y="104"/>
                    <a:pt x="164" y="106"/>
                  </a:cubicBezTo>
                  <a:cubicBezTo>
                    <a:pt x="165" y="107"/>
                    <a:pt x="166" y="107"/>
                    <a:pt x="167" y="107"/>
                  </a:cubicBezTo>
                  <a:cubicBezTo>
                    <a:pt x="168" y="107"/>
                    <a:pt x="169" y="107"/>
                    <a:pt x="170" y="106"/>
                  </a:cubicBezTo>
                  <a:cubicBezTo>
                    <a:pt x="171" y="105"/>
                    <a:pt x="172" y="102"/>
                    <a:pt x="170" y="101"/>
                  </a:cubicBezTo>
                  <a:close/>
                  <a:moveTo>
                    <a:pt x="272" y="852"/>
                  </a:moveTo>
                  <a:cubicBezTo>
                    <a:pt x="270" y="851"/>
                    <a:pt x="267" y="852"/>
                    <a:pt x="266" y="854"/>
                  </a:cubicBezTo>
                  <a:cubicBezTo>
                    <a:pt x="265" y="856"/>
                    <a:pt x="266" y="858"/>
                    <a:pt x="268" y="859"/>
                  </a:cubicBezTo>
                  <a:cubicBezTo>
                    <a:pt x="269" y="860"/>
                    <a:pt x="269" y="860"/>
                    <a:pt x="270" y="860"/>
                  </a:cubicBezTo>
                  <a:cubicBezTo>
                    <a:pt x="272" y="860"/>
                    <a:pt x="273" y="859"/>
                    <a:pt x="274" y="857"/>
                  </a:cubicBezTo>
                  <a:cubicBezTo>
                    <a:pt x="275" y="855"/>
                    <a:pt x="274" y="853"/>
                    <a:pt x="272" y="852"/>
                  </a:cubicBezTo>
                  <a:close/>
                  <a:moveTo>
                    <a:pt x="243" y="838"/>
                  </a:moveTo>
                  <a:cubicBezTo>
                    <a:pt x="241" y="837"/>
                    <a:pt x="239" y="838"/>
                    <a:pt x="238" y="840"/>
                  </a:cubicBezTo>
                  <a:cubicBezTo>
                    <a:pt x="237" y="842"/>
                    <a:pt x="237" y="844"/>
                    <a:pt x="239" y="845"/>
                  </a:cubicBezTo>
                  <a:cubicBezTo>
                    <a:pt x="240" y="846"/>
                    <a:pt x="241" y="846"/>
                    <a:pt x="241" y="846"/>
                  </a:cubicBezTo>
                  <a:cubicBezTo>
                    <a:pt x="243" y="846"/>
                    <a:pt x="244" y="845"/>
                    <a:pt x="245" y="844"/>
                  </a:cubicBezTo>
                  <a:cubicBezTo>
                    <a:pt x="246" y="842"/>
                    <a:pt x="245" y="839"/>
                    <a:pt x="243" y="838"/>
                  </a:cubicBezTo>
                  <a:close/>
                  <a:moveTo>
                    <a:pt x="37" y="607"/>
                  </a:moveTo>
                  <a:cubicBezTo>
                    <a:pt x="36" y="605"/>
                    <a:pt x="34" y="604"/>
                    <a:pt x="32" y="605"/>
                  </a:cubicBezTo>
                  <a:cubicBezTo>
                    <a:pt x="30" y="606"/>
                    <a:pt x="29" y="608"/>
                    <a:pt x="30" y="610"/>
                  </a:cubicBezTo>
                  <a:cubicBezTo>
                    <a:pt x="30" y="612"/>
                    <a:pt x="32" y="613"/>
                    <a:pt x="33" y="613"/>
                  </a:cubicBezTo>
                  <a:cubicBezTo>
                    <a:pt x="34" y="613"/>
                    <a:pt x="34" y="613"/>
                    <a:pt x="35" y="612"/>
                  </a:cubicBezTo>
                  <a:cubicBezTo>
                    <a:pt x="37" y="612"/>
                    <a:pt x="38" y="609"/>
                    <a:pt x="37" y="607"/>
                  </a:cubicBezTo>
                  <a:close/>
                  <a:moveTo>
                    <a:pt x="275" y="34"/>
                  </a:moveTo>
                  <a:cubicBezTo>
                    <a:pt x="272" y="35"/>
                    <a:pt x="272" y="37"/>
                    <a:pt x="272" y="39"/>
                  </a:cubicBezTo>
                  <a:cubicBezTo>
                    <a:pt x="273" y="41"/>
                    <a:pt x="274" y="42"/>
                    <a:pt x="276" y="42"/>
                  </a:cubicBezTo>
                  <a:cubicBezTo>
                    <a:pt x="277" y="42"/>
                    <a:pt x="277" y="42"/>
                    <a:pt x="278" y="42"/>
                  </a:cubicBezTo>
                  <a:cubicBezTo>
                    <a:pt x="280" y="41"/>
                    <a:pt x="281" y="38"/>
                    <a:pt x="280" y="36"/>
                  </a:cubicBezTo>
                  <a:cubicBezTo>
                    <a:pt x="279" y="34"/>
                    <a:pt x="277" y="33"/>
                    <a:pt x="275" y="34"/>
                  </a:cubicBezTo>
                  <a:close/>
                  <a:moveTo>
                    <a:pt x="245" y="48"/>
                  </a:moveTo>
                  <a:cubicBezTo>
                    <a:pt x="243" y="49"/>
                    <a:pt x="243" y="51"/>
                    <a:pt x="244" y="53"/>
                  </a:cubicBezTo>
                  <a:cubicBezTo>
                    <a:pt x="244" y="54"/>
                    <a:pt x="246" y="55"/>
                    <a:pt x="247" y="55"/>
                  </a:cubicBezTo>
                  <a:cubicBezTo>
                    <a:pt x="248" y="55"/>
                    <a:pt x="248" y="55"/>
                    <a:pt x="249" y="55"/>
                  </a:cubicBezTo>
                  <a:cubicBezTo>
                    <a:pt x="251" y="54"/>
                    <a:pt x="252" y="51"/>
                    <a:pt x="251" y="49"/>
                  </a:cubicBezTo>
                  <a:cubicBezTo>
                    <a:pt x="250" y="47"/>
                    <a:pt x="247" y="47"/>
                    <a:pt x="245" y="48"/>
                  </a:cubicBezTo>
                  <a:close/>
                  <a:moveTo>
                    <a:pt x="260" y="41"/>
                  </a:moveTo>
                  <a:cubicBezTo>
                    <a:pt x="258" y="42"/>
                    <a:pt x="257" y="44"/>
                    <a:pt x="258" y="46"/>
                  </a:cubicBezTo>
                  <a:cubicBezTo>
                    <a:pt x="259" y="47"/>
                    <a:pt x="260" y="48"/>
                    <a:pt x="262" y="48"/>
                  </a:cubicBezTo>
                  <a:cubicBezTo>
                    <a:pt x="262" y="48"/>
                    <a:pt x="263" y="48"/>
                    <a:pt x="263" y="48"/>
                  </a:cubicBezTo>
                  <a:cubicBezTo>
                    <a:pt x="265" y="47"/>
                    <a:pt x="266" y="45"/>
                    <a:pt x="265" y="43"/>
                  </a:cubicBezTo>
                  <a:cubicBezTo>
                    <a:pt x="264" y="41"/>
                    <a:pt x="262" y="40"/>
                    <a:pt x="260" y="41"/>
                  </a:cubicBezTo>
                  <a:close/>
                  <a:moveTo>
                    <a:pt x="305" y="23"/>
                  </a:moveTo>
                  <a:cubicBezTo>
                    <a:pt x="303" y="24"/>
                    <a:pt x="301" y="26"/>
                    <a:pt x="302" y="28"/>
                  </a:cubicBezTo>
                  <a:cubicBezTo>
                    <a:pt x="303" y="30"/>
                    <a:pt x="304" y="31"/>
                    <a:pt x="306" y="31"/>
                  </a:cubicBezTo>
                  <a:cubicBezTo>
                    <a:pt x="306" y="31"/>
                    <a:pt x="307" y="31"/>
                    <a:pt x="307" y="30"/>
                  </a:cubicBezTo>
                  <a:cubicBezTo>
                    <a:pt x="309" y="30"/>
                    <a:pt x="310" y="27"/>
                    <a:pt x="310" y="25"/>
                  </a:cubicBezTo>
                  <a:cubicBezTo>
                    <a:pt x="309" y="23"/>
                    <a:pt x="307" y="22"/>
                    <a:pt x="305" y="23"/>
                  </a:cubicBezTo>
                  <a:close/>
                  <a:moveTo>
                    <a:pt x="286" y="858"/>
                  </a:moveTo>
                  <a:cubicBezTo>
                    <a:pt x="284" y="857"/>
                    <a:pt x="282" y="858"/>
                    <a:pt x="281" y="860"/>
                  </a:cubicBezTo>
                  <a:cubicBezTo>
                    <a:pt x="280" y="862"/>
                    <a:pt x="281" y="865"/>
                    <a:pt x="283" y="866"/>
                  </a:cubicBezTo>
                  <a:cubicBezTo>
                    <a:pt x="284" y="866"/>
                    <a:pt x="284" y="866"/>
                    <a:pt x="285" y="866"/>
                  </a:cubicBezTo>
                  <a:cubicBezTo>
                    <a:pt x="286" y="866"/>
                    <a:pt x="288" y="865"/>
                    <a:pt x="288" y="863"/>
                  </a:cubicBezTo>
                  <a:cubicBezTo>
                    <a:pt x="289" y="861"/>
                    <a:pt x="288" y="859"/>
                    <a:pt x="286" y="858"/>
                  </a:cubicBezTo>
                  <a:close/>
                  <a:moveTo>
                    <a:pt x="301" y="864"/>
                  </a:moveTo>
                  <a:cubicBezTo>
                    <a:pt x="299" y="863"/>
                    <a:pt x="297" y="864"/>
                    <a:pt x="296" y="866"/>
                  </a:cubicBezTo>
                  <a:cubicBezTo>
                    <a:pt x="295" y="868"/>
                    <a:pt x="296" y="870"/>
                    <a:pt x="298" y="871"/>
                  </a:cubicBezTo>
                  <a:cubicBezTo>
                    <a:pt x="299" y="871"/>
                    <a:pt x="299" y="871"/>
                    <a:pt x="300" y="871"/>
                  </a:cubicBezTo>
                  <a:cubicBezTo>
                    <a:pt x="301" y="871"/>
                    <a:pt x="303" y="870"/>
                    <a:pt x="304" y="869"/>
                  </a:cubicBezTo>
                  <a:cubicBezTo>
                    <a:pt x="304" y="867"/>
                    <a:pt x="303" y="864"/>
                    <a:pt x="301" y="864"/>
                  </a:cubicBezTo>
                  <a:close/>
                  <a:moveTo>
                    <a:pt x="289" y="28"/>
                  </a:moveTo>
                  <a:cubicBezTo>
                    <a:pt x="287" y="29"/>
                    <a:pt x="286" y="31"/>
                    <a:pt x="287" y="33"/>
                  </a:cubicBezTo>
                  <a:cubicBezTo>
                    <a:pt x="288" y="35"/>
                    <a:pt x="289" y="36"/>
                    <a:pt x="291" y="36"/>
                  </a:cubicBezTo>
                  <a:cubicBezTo>
                    <a:pt x="291" y="36"/>
                    <a:pt x="292" y="36"/>
                    <a:pt x="292" y="36"/>
                  </a:cubicBezTo>
                  <a:cubicBezTo>
                    <a:pt x="294" y="35"/>
                    <a:pt x="295" y="33"/>
                    <a:pt x="295" y="31"/>
                  </a:cubicBezTo>
                  <a:cubicBezTo>
                    <a:pt x="294" y="29"/>
                    <a:pt x="291" y="28"/>
                    <a:pt x="289" y="28"/>
                  </a:cubicBezTo>
                  <a:close/>
                  <a:moveTo>
                    <a:pt x="257" y="845"/>
                  </a:moveTo>
                  <a:cubicBezTo>
                    <a:pt x="257" y="845"/>
                    <a:pt x="257" y="845"/>
                    <a:pt x="257" y="845"/>
                  </a:cubicBezTo>
                  <a:cubicBezTo>
                    <a:pt x="255" y="844"/>
                    <a:pt x="253" y="845"/>
                    <a:pt x="252" y="847"/>
                  </a:cubicBezTo>
                  <a:cubicBezTo>
                    <a:pt x="251" y="849"/>
                    <a:pt x="252" y="852"/>
                    <a:pt x="254" y="853"/>
                  </a:cubicBezTo>
                  <a:cubicBezTo>
                    <a:pt x="254" y="853"/>
                    <a:pt x="255" y="853"/>
                    <a:pt x="255" y="853"/>
                  </a:cubicBezTo>
                  <a:cubicBezTo>
                    <a:pt x="257" y="853"/>
                    <a:pt x="258" y="852"/>
                    <a:pt x="259" y="851"/>
                  </a:cubicBezTo>
                  <a:cubicBezTo>
                    <a:pt x="260" y="849"/>
                    <a:pt x="259" y="846"/>
                    <a:pt x="257" y="845"/>
                  </a:cubicBezTo>
                  <a:close/>
                  <a:moveTo>
                    <a:pt x="197" y="815"/>
                  </a:moveTo>
                  <a:cubicBezTo>
                    <a:pt x="195" y="817"/>
                    <a:pt x="196" y="819"/>
                    <a:pt x="198" y="821"/>
                  </a:cubicBezTo>
                  <a:cubicBezTo>
                    <a:pt x="198" y="821"/>
                    <a:pt x="199" y="821"/>
                    <a:pt x="200" y="821"/>
                  </a:cubicBezTo>
                  <a:cubicBezTo>
                    <a:pt x="201" y="821"/>
                    <a:pt x="203" y="821"/>
                    <a:pt x="203" y="819"/>
                  </a:cubicBezTo>
                  <a:cubicBezTo>
                    <a:pt x="205" y="818"/>
                    <a:pt x="204" y="815"/>
                    <a:pt x="202" y="814"/>
                  </a:cubicBezTo>
                  <a:cubicBezTo>
                    <a:pt x="200" y="813"/>
                    <a:pt x="198" y="813"/>
                    <a:pt x="197" y="815"/>
                  </a:cubicBezTo>
                  <a:close/>
                  <a:moveTo>
                    <a:pt x="189" y="805"/>
                  </a:moveTo>
                  <a:cubicBezTo>
                    <a:pt x="188" y="804"/>
                    <a:pt x="185" y="804"/>
                    <a:pt x="184" y="806"/>
                  </a:cubicBezTo>
                  <a:cubicBezTo>
                    <a:pt x="182" y="807"/>
                    <a:pt x="183" y="810"/>
                    <a:pt x="185" y="811"/>
                  </a:cubicBezTo>
                  <a:cubicBezTo>
                    <a:pt x="185" y="812"/>
                    <a:pt x="186" y="812"/>
                    <a:pt x="187" y="812"/>
                  </a:cubicBezTo>
                  <a:cubicBezTo>
                    <a:pt x="188" y="812"/>
                    <a:pt x="189" y="811"/>
                    <a:pt x="190" y="810"/>
                  </a:cubicBezTo>
                  <a:cubicBezTo>
                    <a:pt x="191" y="809"/>
                    <a:pt x="191" y="806"/>
                    <a:pt x="189" y="805"/>
                  </a:cubicBezTo>
                  <a:close/>
                  <a:moveTo>
                    <a:pt x="196" y="82"/>
                  </a:moveTo>
                  <a:cubicBezTo>
                    <a:pt x="195" y="80"/>
                    <a:pt x="192" y="79"/>
                    <a:pt x="190" y="81"/>
                  </a:cubicBezTo>
                  <a:cubicBezTo>
                    <a:pt x="188" y="82"/>
                    <a:pt x="188" y="85"/>
                    <a:pt x="189" y="86"/>
                  </a:cubicBezTo>
                  <a:cubicBezTo>
                    <a:pt x="190" y="87"/>
                    <a:pt x="191" y="88"/>
                    <a:pt x="193" y="88"/>
                  </a:cubicBezTo>
                  <a:cubicBezTo>
                    <a:pt x="193" y="88"/>
                    <a:pt x="194" y="88"/>
                    <a:pt x="195" y="87"/>
                  </a:cubicBezTo>
                  <a:cubicBezTo>
                    <a:pt x="197" y="86"/>
                    <a:pt x="197" y="84"/>
                    <a:pt x="196" y="82"/>
                  </a:cubicBezTo>
                  <a:close/>
                  <a:moveTo>
                    <a:pt x="171" y="796"/>
                  </a:moveTo>
                  <a:cubicBezTo>
                    <a:pt x="170" y="798"/>
                    <a:pt x="170" y="800"/>
                    <a:pt x="172" y="802"/>
                  </a:cubicBezTo>
                  <a:cubicBezTo>
                    <a:pt x="172" y="802"/>
                    <a:pt x="173" y="802"/>
                    <a:pt x="174" y="802"/>
                  </a:cubicBezTo>
                  <a:cubicBezTo>
                    <a:pt x="175" y="802"/>
                    <a:pt x="177" y="802"/>
                    <a:pt x="177" y="801"/>
                  </a:cubicBezTo>
                  <a:cubicBezTo>
                    <a:pt x="179" y="799"/>
                    <a:pt x="178" y="797"/>
                    <a:pt x="177" y="795"/>
                  </a:cubicBezTo>
                  <a:cubicBezTo>
                    <a:pt x="175" y="794"/>
                    <a:pt x="172" y="794"/>
                    <a:pt x="171" y="796"/>
                  </a:cubicBezTo>
                  <a:close/>
                  <a:moveTo>
                    <a:pt x="183" y="91"/>
                  </a:moveTo>
                  <a:cubicBezTo>
                    <a:pt x="182" y="89"/>
                    <a:pt x="179" y="89"/>
                    <a:pt x="177" y="90"/>
                  </a:cubicBezTo>
                  <a:cubicBezTo>
                    <a:pt x="176" y="92"/>
                    <a:pt x="175" y="94"/>
                    <a:pt x="177" y="96"/>
                  </a:cubicBezTo>
                  <a:cubicBezTo>
                    <a:pt x="177" y="97"/>
                    <a:pt x="178" y="97"/>
                    <a:pt x="180" y="97"/>
                  </a:cubicBezTo>
                  <a:cubicBezTo>
                    <a:pt x="181" y="97"/>
                    <a:pt x="181" y="97"/>
                    <a:pt x="182" y="97"/>
                  </a:cubicBezTo>
                  <a:cubicBezTo>
                    <a:pt x="184" y="95"/>
                    <a:pt x="184" y="93"/>
                    <a:pt x="183" y="91"/>
                  </a:cubicBezTo>
                  <a:close/>
                  <a:moveTo>
                    <a:pt x="231" y="55"/>
                  </a:moveTo>
                  <a:cubicBezTo>
                    <a:pt x="229" y="56"/>
                    <a:pt x="229" y="59"/>
                    <a:pt x="230" y="61"/>
                  </a:cubicBezTo>
                  <a:cubicBezTo>
                    <a:pt x="230" y="62"/>
                    <a:pt x="232" y="63"/>
                    <a:pt x="233" y="63"/>
                  </a:cubicBezTo>
                  <a:cubicBezTo>
                    <a:pt x="234" y="63"/>
                    <a:pt x="234" y="63"/>
                    <a:pt x="235" y="62"/>
                  </a:cubicBezTo>
                  <a:cubicBezTo>
                    <a:pt x="237" y="61"/>
                    <a:pt x="238" y="59"/>
                    <a:pt x="237" y="57"/>
                  </a:cubicBezTo>
                  <a:cubicBezTo>
                    <a:pt x="236" y="55"/>
                    <a:pt x="233" y="54"/>
                    <a:pt x="231" y="55"/>
                  </a:cubicBezTo>
                  <a:close/>
                  <a:moveTo>
                    <a:pt x="229" y="831"/>
                  </a:moveTo>
                  <a:cubicBezTo>
                    <a:pt x="227" y="830"/>
                    <a:pt x="225" y="830"/>
                    <a:pt x="224" y="832"/>
                  </a:cubicBezTo>
                  <a:cubicBezTo>
                    <a:pt x="223" y="834"/>
                    <a:pt x="223" y="836"/>
                    <a:pt x="225" y="838"/>
                  </a:cubicBezTo>
                  <a:cubicBezTo>
                    <a:pt x="226" y="838"/>
                    <a:pt x="226" y="838"/>
                    <a:pt x="227" y="838"/>
                  </a:cubicBezTo>
                  <a:cubicBezTo>
                    <a:pt x="229" y="838"/>
                    <a:pt x="230" y="837"/>
                    <a:pt x="231" y="836"/>
                  </a:cubicBezTo>
                  <a:cubicBezTo>
                    <a:pt x="232" y="834"/>
                    <a:pt x="231" y="832"/>
                    <a:pt x="229" y="831"/>
                  </a:cubicBezTo>
                  <a:close/>
                  <a:moveTo>
                    <a:pt x="223" y="65"/>
                  </a:moveTo>
                  <a:cubicBezTo>
                    <a:pt x="222" y="63"/>
                    <a:pt x="219" y="62"/>
                    <a:pt x="217" y="63"/>
                  </a:cubicBezTo>
                  <a:cubicBezTo>
                    <a:pt x="215" y="64"/>
                    <a:pt x="215" y="67"/>
                    <a:pt x="216" y="69"/>
                  </a:cubicBezTo>
                  <a:cubicBezTo>
                    <a:pt x="217" y="70"/>
                    <a:pt x="218" y="71"/>
                    <a:pt x="219" y="71"/>
                  </a:cubicBezTo>
                  <a:cubicBezTo>
                    <a:pt x="220" y="71"/>
                    <a:pt x="221" y="70"/>
                    <a:pt x="221" y="70"/>
                  </a:cubicBezTo>
                  <a:cubicBezTo>
                    <a:pt x="221" y="70"/>
                    <a:pt x="221" y="70"/>
                    <a:pt x="221" y="70"/>
                  </a:cubicBezTo>
                  <a:cubicBezTo>
                    <a:pt x="223" y="69"/>
                    <a:pt x="224" y="67"/>
                    <a:pt x="223" y="65"/>
                  </a:cubicBezTo>
                  <a:close/>
                  <a:moveTo>
                    <a:pt x="209" y="73"/>
                  </a:moveTo>
                  <a:cubicBezTo>
                    <a:pt x="208" y="71"/>
                    <a:pt x="205" y="71"/>
                    <a:pt x="204" y="72"/>
                  </a:cubicBezTo>
                  <a:cubicBezTo>
                    <a:pt x="202" y="73"/>
                    <a:pt x="201" y="75"/>
                    <a:pt x="202" y="77"/>
                  </a:cubicBezTo>
                  <a:cubicBezTo>
                    <a:pt x="203" y="78"/>
                    <a:pt x="204" y="79"/>
                    <a:pt x="206" y="79"/>
                  </a:cubicBezTo>
                  <a:cubicBezTo>
                    <a:pt x="207" y="79"/>
                    <a:pt x="207" y="79"/>
                    <a:pt x="208" y="78"/>
                  </a:cubicBezTo>
                  <a:cubicBezTo>
                    <a:pt x="210" y="77"/>
                    <a:pt x="210" y="75"/>
                    <a:pt x="209" y="73"/>
                  </a:cubicBezTo>
                  <a:close/>
                  <a:moveTo>
                    <a:pt x="216" y="822"/>
                  </a:moveTo>
                  <a:cubicBezTo>
                    <a:pt x="214" y="821"/>
                    <a:pt x="211" y="822"/>
                    <a:pt x="210" y="824"/>
                  </a:cubicBezTo>
                  <a:cubicBezTo>
                    <a:pt x="209" y="826"/>
                    <a:pt x="209" y="828"/>
                    <a:pt x="211" y="829"/>
                  </a:cubicBezTo>
                  <a:cubicBezTo>
                    <a:pt x="212" y="830"/>
                    <a:pt x="213" y="830"/>
                    <a:pt x="213" y="830"/>
                  </a:cubicBezTo>
                  <a:cubicBezTo>
                    <a:pt x="215" y="830"/>
                    <a:pt x="216" y="829"/>
                    <a:pt x="217" y="828"/>
                  </a:cubicBezTo>
                  <a:cubicBezTo>
                    <a:pt x="218" y="826"/>
                    <a:pt x="217" y="824"/>
                    <a:pt x="216" y="822"/>
                  </a:cubicBezTo>
                  <a:close/>
                  <a:moveTo>
                    <a:pt x="867" y="312"/>
                  </a:moveTo>
                  <a:cubicBezTo>
                    <a:pt x="868" y="313"/>
                    <a:pt x="869" y="314"/>
                    <a:pt x="871" y="314"/>
                  </a:cubicBezTo>
                  <a:cubicBezTo>
                    <a:pt x="871" y="314"/>
                    <a:pt x="872" y="314"/>
                    <a:pt x="872" y="314"/>
                  </a:cubicBezTo>
                  <a:cubicBezTo>
                    <a:pt x="874" y="314"/>
                    <a:pt x="875" y="311"/>
                    <a:pt x="875" y="309"/>
                  </a:cubicBezTo>
                  <a:cubicBezTo>
                    <a:pt x="874" y="307"/>
                    <a:pt x="872" y="306"/>
                    <a:pt x="870" y="307"/>
                  </a:cubicBezTo>
                  <a:cubicBezTo>
                    <a:pt x="867" y="307"/>
                    <a:pt x="866" y="310"/>
                    <a:pt x="867" y="312"/>
                  </a:cubicBezTo>
                  <a:close/>
                  <a:moveTo>
                    <a:pt x="316" y="869"/>
                  </a:moveTo>
                  <a:cubicBezTo>
                    <a:pt x="314" y="868"/>
                    <a:pt x="312" y="869"/>
                    <a:pt x="311" y="871"/>
                  </a:cubicBezTo>
                  <a:cubicBezTo>
                    <a:pt x="310" y="873"/>
                    <a:pt x="312" y="876"/>
                    <a:pt x="314" y="876"/>
                  </a:cubicBezTo>
                  <a:cubicBezTo>
                    <a:pt x="314" y="876"/>
                    <a:pt x="315" y="876"/>
                    <a:pt x="315" y="876"/>
                  </a:cubicBezTo>
                  <a:cubicBezTo>
                    <a:pt x="317" y="876"/>
                    <a:pt x="318" y="875"/>
                    <a:pt x="319" y="874"/>
                  </a:cubicBezTo>
                  <a:cubicBezTo>
                    <a:pt x="319" y="872"/>
                    <a:pt x="318" y="869"/>
                    <a:pt x="316" y="869"/>
                  </a:cubicBezTo>
                  <a:close/>
                  <a:moveTo>
                    <a:pt x="850" y="267"/>
                  </a:moveTo>
                  <a:cubicBezTo>
                    <a:pt x="851" y="269"/>
                    <a:pt x="852" y="270"/>
                    <a:pt x="854" y="270"/>
                  </a:cubicBezTo>
                  <a:cubicBezTo>
                    <a:pt x="854" y="270"/>
                    <a:pt x="855" y="270"/>
                    <a:pt x="855" y="269"/>
                  </a:cubicBezTo>
                  <a:cubicBezTo>
                    <a:pt x="857" y="269"/>
                    <a:pt x="858" y="266"/>
                    <a:pt x="857" y="264"/>
                  </a:cubicBezTo>
                  <a:cubicBezTo>
                    <a:pt x="857" y="264"/>
                    <a:pt x="857" y="264"/>
                    <a:pt x="857" y="264"/>
                  </a:cubicBezTo>
                  <a:cubicBezTo>
                    <a:pt x="856" y="262"/>
                    <a:pt x="854" y="261"/>
                    <a:pt x="852" y="262"/>
                  </a:cubicBezTo>
                  <a:cubicBezTo>
                    <a:pt x="850" y="263"/>
                    <a:pt x="849" y="265"/>
                    <a:pt x="850" y="267"/>
                  </a:cubicBezTo>
                  <a:close/>
                  <a:moveTo>
                    <a:pt x="862" y="297"/>
                  </a:moveTo>
                  <a:cubicBezTo>
                    <a:pt x="862" y="298"/>
                    <a:pt x="864" y="299"/>
                    <a:pt x="866" y="299"/>
                  </a:cubicBezTo>
                  <a:cubicBezTo>
                    <a:pt x="866" y="299"/>
                    <a:pt x="867" y="299"/>
                    <a:pt x="867" y="299"/>
                  </a:cubicBezTo>
                  <a:cubicBezTo>
                    <a:pt x="869" y="298"/>
                    <a:pt x="870" y="296"/>
                    <a:pt x="869" y="294"/>
                  </a:cubicBezTo>
                  <a:cubicBezTo>
                    <a:pt x="869" y="292"/>
                    <a:pt x="866" y="291"/>
                    <a:pt x="864" y="292"/>
                  </a:cubicBezTo>
                  <a:cubicBezTo>
                    <a:pt x="862" y="292"/>
                    <a:pt x="861" y="295"/>
                    <a:pt x="862" y="297"/>
                  </a:cubicBezTo>
                  <a:close/>
                  <a:moveTo>
                    <a:pt x="836" y="239"/>
                  </a:moveTo>
                  <a:cubicBezTo>
                    <a:pt x="837" y="241"/>
                    <a:pt x="838" y="241"/>
                    <a:pt x="839" y="241"/>
                  </a:cubicBezTo>
                  <a:cubicBezTo>
                    <a:pt x="840" y="241"/>
                    <a:pt x="841" y="241"/>
                    <a:pt x="841" y="241"/>
                  </a:cubicBezTo>
                  <a:cubicBezTo>
                    <a:pt x="843" y="240"/>
                    <a:pt x="844" y="237"/>
                    <a:pt x="843" y="235"/>
                  </a:cubicBezTo>
                  <a:cubicBezTo>
                    <a:pt x="842" y="233"/>
                    <a:pt x="840" y="233"/>
                    <a:pt x="838" y="234"/>
                  </a:cubicBezTo>
                  <a:cubicBezTo>
                    <a:pt x="836" y="235"/>
                    <a:pt x="835" y="237"/>
                    <a:pt x="836" y="239"/>
                  </a:cubicBezTo>
                  <a:close/>
                  <a:moveTo>
                    <a:pt x="856" y="282"/>
                  </a:moveTo>
                  <a:cubicBezTo>
                    <a:pt x="857" y="283"/>
                    <a:pt x="858" y="284"/>
                    <a:pt x="860" y="284"/>
                  </a:cubicBezTo>
                  <a:cubicBezTo>
                    <a:pt x="860" y="284"/>
                    <a:pt x="861" y="284"/>
                    <a:pt x="861" y="284"/>
                  </a:cubicBezTo>
                  <a:cubicBezTo>
                    <a:pt x="863" y="283"/>
                    <a:pt x="864" y="281"/>
                    <a:pt x="864" y="279"/>
                  </a:cubicBezTo>
                  <a:cubicBezTo>
                    <a:pt x="863" y="277"/>
                    <a:pt x="860" y="276"/>
                    <a:pt x="858" y="277"/>
                  </a:cubicBezTo>
                  <a:cubicBezTo>
                    <a:pt x="856" y="278"/>
                    <a:pt x="855" y="280"/>
                    <a:pt x="856" y="282"/>
                  </a:cubicBezTo>
                  <a:close/>
                  <a:moveTo>
                    <a:pt x="843" y="253"/>
                  </a:moveTo>
                  <a:cubicBezTo>
                    <a:pt x="844" y="255"/>
                    <a:pt x="845" y="255"/>
                    <a:pt x="847" y="255"/>
                  </a:cubicBezTo>
                  <a:cubicBezTo>
                    <a:pt x="847" y="255"/>
                    <a:pt x="848" y="255"/>
                    <a:pt x="849" y="255"/>
                  </a:cubicBezTo>
                  <a:cubicBezTo>
                    <a:pt x="851" y="254"/>
                    <a:pt x="851" y="252"/>
                    <a:pt x="850" y="250"/>
                  </a:cubicBezTo>
                  <a:cubicBezTo>
                    <a:pt x="849" y="248"/>
                    <a:pt x="847" y="247"/>
                    <a:pt x="845" y="248"/>
                  </a:cubicBezTo>
                  <a:cubicBezTo>
                    <a:pt x="843" y="249"/>
                    <a:pt x="842" y="251"/>
                    <a:pt x="843" y="253"/>
                  </a:cubicBezTo>
                  <a:close/>
                  <a:moveTo>
                    <a:pt x="54" y="241"/>
                  </a:moveTo>
                  <a:cubicBezTo>
                    <a:pt x="55" y="242"/>
                    <a:pt x="55" y="242"/>
                    <a:pt x="56" y="242"/>
                  </a:cubicBezTo>
                  <a:cubicBezTo>
                    <a:pt x="57" y="242"/>
                    <a:pt x="59" y="241"/>
                    <a:pt x="60" y="240"/>
                  </a:cubicBezTo>
                  <a:cubicBezTo>
                    <a:pt x="61" y="238"/>
                    <a:pt x="60" y="235"/>
                    <a:pt x="58" y="234"/>
                  </a:cubicBezTo>
                  <a:cubicBezTo>
                    <a:pt x="56" y="233"/>
                    <a:pt x="54" y="234"/>
                    <a:pt x="53" y="236"/>
                  </a:cubicBezTo>
                  <a:cubicBezTo>
                    <a:pt x="52" y="238"/>
                    <a:pt x="52" y="240"/>
                    <a:pt x="54" y="241"/>
                  </a:cubicBezTo>
                  <a:close/>
                  <a:moveTo>
                    <a:pt x="832" y="227"/>
                  </a:moveTo>
                  <a:cubicBezTo>
                    <a:pt x="832" y="227"/>
                    <a:pt x="833" y="227"/>
                    <a:pt x="834" y="227"/>
                  </a:cubicBezTo>
                  <a:cubicBezTo>
                    <a:pt x="836" y="226"/>
                    <a:pt x="836" y="223"/>
                    <a:pt x="835" y="221"/>
                  </a:cubicBezTo>
                  <a:cubicBezTo>
                    <a:pt x="834" y="219"/>
                    <a:pt x="832" y="219"/>
                    <a:pt x="830" y="220"/>
                  </a:cubicBezTo>
                  <a:cubicBezTo>
                    <a:pt x="828" y="221"/>
                    <a:pt x="827" y="224"/>
                    <a:pt x="828" y="225"/>
                  </a:cubicBezTo>
                  <a:cubicBezTo>
                    <a:pt x="829" y="227"/>
                    <a:pt x="830" y="227"/>
                    <a:pt x="832" y="227"/>
                  </a:cubicBezTo>
                  <a:close/>
                  <a:moveTo>
                    <a:pt x="62" y="227"/>
                  </a:moveTo>
                  <a:cubicBezTo>
                    <a:pt x="62" y="228"/>
                    <a:pt x="63" y="228"/>
                    <a:pt x="64" y="228"/>
                  </a:cubicBezTo>
                  <a:cubicBezTo>
                    <a:pt x="65" y="228"/>
                    <a:pt x="67" y="227"/>
                    <a:pt x="67" y="226"/>
                  </a:cubicBezTo>
                  <a:cubicBezTo>
                    <a:pt x="68" y="224"/>
                    <a:pt x="68" y="222"/>
                    <a:pt x="66" y="220"/>
                  </a:cubicBezTo>
                  <a:cubicBezTo>
                    <a:pt x="64" y="219"/>
                    <a:pt x="62" y="220"/>
                    <a:pt x="60" y="222"/>
                  </a:cubicBezTo>
                  <a:cubicBezTo>
                    <a:pt x="59" y="224"/>
                    <a:pt x="60" y="226"/>
                    <a:pt x="62" y="227"/>
                  </a:cubicBezTo>
                  <a:close/>
                  <a:moveTo>
                    <a:pt x="81" y="201"/>
                  </a:moveTo>
                  <a:cubicBezTo>
                    <a:pt x="82" y="201"/>
                    <a:pt x="84" y="200"/>
                    <a:pt x="84" y="199"/>
                  </a:cubicBezTo>
                  <a:cubicBezTo>
                    <a:pt x="86" y="197"/>
                    <a:pt x="85" y="195"/>
                    <a:pt x="83" y="194"/>
                  </a:cubicBezTo>
                  <a:cubicBezTo>
                    <a:pt x="81" y="192"/>
                    <a:pt x="79" y="193"/>
                    <a:pt x="78" y="195"/>
                  </a:cubicBezTo>
                  <a:cubicBezTo>
                    <a:pt x="76" y="196"/>
                    <a:pt x="77" y="199"/>
                    <a:pt x="79" y="200"/>
                  </a:cubicBezTo>
                  <a:cubicBezTo>
                    <a:pt x="79" y="201"/>
                    <a:pt x="80" y="201"/>
                    <a:pt x="81" y="201"/>
                  </a:cubicBezTo>
                  <a:close/>
                  <a:moveTo>
                    <a:pt x="70" y="214"/>
                  </a:moveTo>
                  <a:cubicBezTo>
                    <a:pt x="71" y="214"/>
                    <a:pt x="71" y="214"/>
                    <a:pt x="72" y="214"/>
                  </a:cubicBezTo>
                  <a:cubicBezTo>
                    <a:pt x="74" y="214"/>
                    <a:pt x="75" y="214"/>
                    <a:pt x="76" y="212"/>
                  </a:cubicBezTo>
                  <a:cubicBezTo>
                    <a:pt x="77" y="211"/>
                    <a:pt x="76" y="208"/>
                    <a:pt x="74" y="207"/>
                  </a:cubicBezTo>
                  <a:cubicBezTo>
                    <a:pt x="72" y="206"/>
                    <a:pt x="70" y="206"/>
                    <a:pt x="69" y="208"/>
                  </a:cubicBezTo>
                  <a:cubicBezTo>
                    <a:pt x="68" y="210"/>
                    <a:pt x="68" y="212"/>
                    <a:pt x="70" y="214"/>
                  </a:cubicBezTo>
                  <a:close/>
                  <a:moveTo>
                    <a:pt x="891" y="416"/>
                  </a:moveTo>
                  <a:cubicBezTo>
                    <a:pt x="889" y="416"/>
                    <a:pt x="888" y="418"/>
                    <a:pt x="888" y="420"/>
                  </a:cubicBezTo>
                  <a:cubicBezTo>
                    <a:pt x="888" y="420"/>
                    <a:pt x="888" y="420"/>
                    <a:pt x="888" y="420"/>
                  </a:cubicBezTo>
                  <a:cubicBezTo>
                    <a:pt x="888" y="422"/>
                    <a:pt x="890" y="424"/>
                    <a:pt x="892" y="424"/>
                  </a:cubicBezTo>
                  <a:cubicBezTo>
                    <a:pt x="892" y="424"/>
                    <a:pt x="892" y="424"/>
                    <a:pt x="892" y="424"/>
                  </a:cubicBezTo>
                  <a:cubicBezTo>
                    <a:pt x="894" y="424"/>
                    <a:pt x="896" y="422"/>
                    <a:pt x="896" y="420"/>
                  </a:cubicBezTo>
                  <a:cubicBezTo>
                    <a:pt x="896" y="417"/>
                    <a:pt x="894" y="416"/>
                    <a:pt x="891" y="416"/>
                  </a:cubicBezTo>
                  <a:close/>
                  <a:moveTo>
                    <a:pt x="47" y="256"/>
                  </a:moveTo>
                  <a:cubicBezTo>
                    <a:pt x="48" y="256"/>
                    <a:pt x="48" y="256"/>
                    <a:pt x="49" y="256"/>
                  </a:cubicBezTo>
                  <a:cubicBezTo>
                    <a:pt x="50" y="256"/>
                    <a:pt x="52" y="255"/>
                    <a:pt x="52" y="254"/>
                  </a:cubicBezTo>
                  <a:cubicBezTo>
                    <a:pt x="53" y="252"/>
                    <a:pt x="53" y="249"/>
                    <a:pt x="51" y="248"/>
                  </a:cubicBezTo>
                  <a:cubicBezTo>
                    <a:pt x="49" y="248"/>
                    <a:pt x="46" y="248"/>
                    <a:pt x="45" y="250"/>
                  </a:cubicBezTo>
                  <a:cubicBezTo>
                    <a:pt x="44" y="252"/>
                    <a:pt x="45" y="255"/>
                    <a:pt x="47" y="256"/>
                  </a:cubicBezTo>
                  <a:close/>
                  <a:moveTo>
                    <a:pt x="892" y="432"/>
                  </a:moveTo>
                  <a:cubicBezTo>
                    <a:pt x="890" y="432"/>
                    <a:pt x="888" y="434"/>
                    <a:pt x="888" y="436"/>
                  </a:cubicBezTo>
                  <a:cubicBezTo>
                    <a:pt x="888" y="438"/>
                    <a:pt x="890" y="440"/>
                    <a:pt x="892" y="440"/>
                  </a:cubicBezTo>
                  <a:cubicBezTo>
                    <a:pt x="892" y="440"/>
                    <a:pt x="892" y="440"/>
                    <a:pt x="893" y="440"/>
                  </a:cubicBezTo>
                  <a:cubicBezTo>
                    <a:pt x="895" y="440"/>
                    <a:pt x="896" y="438"/>
                    <a:pt x="896" y="436"/>
                  </a:cubicBezTo>
                  <a:cubicBezTo>
                    <a:pt x="896" y="433"/>
                    <a:pt x="894" y="432"/>
                    <a:pt x="892" y="432"/>
                  </a:cubicBezTo>
                  <a:close/>
                  <a:moveTo>
                    <a:pt x="886" y="404"/>
                  </a:moveTo>
                  <a:cubicBezTo>
                    <a:pt x="887" y="406"/>
                    <a:pt x="888" y="408"/>
                    <a:pt x="890" y="408"/>
                  </a:cubicBezTo>
                  <a:cubicBezTo>
                    <a:pt x="891" y="408"/>
                    <a:pt x="891" y="408"/>
                    <a:pt x="891" y="408"/>
                  </a:cubicBezTo>
                  <a:cubicBezTo>
                    <a:pt x="893" y="408"/>
                    <a:pt x="895" y="406"/>
                    <a:pt x="894" y="404"/>
                  </a:cubicBezTo>
                  <a:cubicBezTo>
                    <a:pt x="894" y="401"/>
                    <a:pt x="892" y="400"/>
                    <a:pt x="890" y="400"/>
                  </a:cubicBezTo>
                  <a:cubicBezTo>
                    <a:pt x="888" y="400"/>
                    <a:pt x="886" y="402"/>
                    <a:pt x="886" y="404"/>
                  </a:cubicBezTo>
                  <a:close/>
                  <a:moveTo>
                    <a:pt x="893" y="448"/>
                  </a:moveTo>
                  <a:cubicBezTo>
                    <a:pt x="890" y="448"/>
                    <a:pt x="889" y="450"/>
                    <a:pt x="889" y="452"/>
                  </a:cubicBezTo>
                  <a:cubicBezTo>
                    <a:pt x="889" y="454"/>
                    <a:pt x="890" y="456"/>
                    <a:pt x="893" y="456"/>
                  </a:cubicBezTo>
                  <a:cubicBezTo>
                    <a:pt x="893" y="456"/>
                    <a:pt x="893" y="456"/>
                    <a:pt x="893" y="456"/>
                  </a:cubicBezTo>
                  <a:cubicBezTo>
                    <a:pt x="895" y="456"/>
                    <a:pt x="897" y="454"/>
                    <a:pt x="897" y="452"/>
                  </a:cubicBezTo>
                  <a:cubicBezTo>
                    <a:pt x="897" y="450"/>
                    <a:pt x="895" y="448"/>
                    <a:pt x="893" y="448"/>
                  </a:cubicBezTo>
                  <a:close/>
                  <a:moveTo>
                    <a:pt x="888" y="436"/>
                  </a:moveTo>
                  <a:cubicBezTo>
                    <a:pt x="888" y="436"/>
                    <a:pt x="888" y="436"/>
                    <a:pt x="888" y="436"/>
                  </a:cubicBezTo>
                  <a:cubicBezTo>
                    <a:pt x="888" y="436"/>
                    <a:pt x="888" y="436"/>
                    <a:pt x="888" y="436"/>
                  </a:cubicBezTo>
                  <a:close/>
                  <a:moveTo>
                    <a:pt x="882" y="373"/>
                  </a:moveTo>
                  <a:cubicBezTo>
                    <a:pt x="883" y="375"/>
                    <a:pt x="884" y="376"/>
                    <a:pt x="886" y="376"/>
                  </a:cubicBezTo>
                  <a:cubicBezTo>
                    <a:pt x="886" y="376"/>
                    <a:pt x="887" y="376"/>
                    <a:pt x="887" y="376"/>
                  </a:cubicBezTo>
                  <a:cubicBezTo>
                    <a:pt x="889" y="376"/>
                    <a:pt x="890" y="374"/>
                    <a:pt x="890" y="372"/>
                  </a:cubicBezTo>
                  <a:cubicBezTo>
                    <a:pt x="890" y="369"/>
                    <a:pt x="888" y="368"/>
                    <a:pt x="885" y="368"/>
                  </a:cubicBezTo>
                  <a:cubicBezTo>
                    <a:pt x="883" y="369"/>
                    <a:pt x="882" y="371"/>
                    <a:pt x="882" y="373"/>
                  </a:cubicBezTo>
                  <a:close/>
                  <a:moveTo>
                    <a:pt x="876" y="342"/>
                  </a:moveTo>
                  <a:cubicBezTo>
                    <a:pt x="876" y="342"/>
                    <a:pt x="876" y="342"/>
                    <a:pt x="876" y="342"/>
                  </a:cubicBezTo>
                  <a:cubicBezTo>
                    <a:pt x="876" y="344"/>
                    <a:pt x="878" y="345"/>
                    <a:pt x="880" y="345"/>
                  </a:cubicBezTo>
                  <a:cubicBezTo>
                    <a:pt x="880" y="345"/>
                    <a:pt x="880" y="345"/>
                    <a:pt x="881" y="345"/>
                  </a:cubicBezTo>
                  <a:cubicBezTo>
                    <a:pt x="883" y="344"/>
                    <a:pt x="884" y="342"/>
                    <a:pt x="883" y="340"/>
                  </a:cubicBezTo>
                  <a:cubicBezTo>
                    <a:pt x="883" y="338"/>
                    <a:pt x="881" y="337"/>
                    <a:pt x="879" y="337"/>
                  </a:cubicBezTo>
                  <a:cubicBezTo>
                    <a:pt x="876" y="338"/>
                    <a:pt x="875" y="340"/>
                    <a:pt x="876" y="342"/>
                  </a:cubicBezTo>
                  <a:close/>
                  <a:moveTo>
                    <a:pt x="879" y="357"/>
                  </a:moveTo>
                  <a:cubicBezTo>
                    <a:pt x="880" y="359"/>
                    <a:pt x="881" y="361"/>
                    <a:pt x="883" y="361"/>
                  </a:cubicBezTo>
                  <a:cubicBezTo>
                    <a:pt x="883" y="361"/>
                    <a:pt x="884" y="361"/>
                    <a:pt x="884" y="361"/>
                  </a:cubicBezTo>
                  <a:cubicBezTo>
                    <a:pt x="886" y="360"/>
                    <a:pt x="887" y="358"/>
                    <a:pt x="887" y="356"/>
                  </a:cubicBezTo>
                  <a:cubicBezTo>
                    <a:pt x="887" y="354"/>
                    <a:pt x="884" y="352"/>
                    <a:pt x="882" y="353"/>
                  </a:cubicBezTo>
                  <a:cubicBezTo>
                    <a:pt x="880" y="353"/>
                    <a:pt x="879" y="355"/>
                    <a:pt x="879" y="357"/>
                  </a:cubicBezTo>
                  <a:close/>
                  <a:moveTo>
                    <a:pt x="885" y="389"/>
                  </a:moveTo>
                  <a:cubicBezTo>
                    <a:pt x="885" y="391"/>
                    <a:pt x="887" y="392"/>
                    <a:pt x="889" y="392"/>
                  </a:cubicBezTo>
                  <a:cubicBezTo>
                    <a:pt x="889" y="392"/>
                    <a:pt x="889" y="392"/>
                    <a:pt x="889" y="392"/>
                  </a:cubicBezTo>
                  <a:cubicBezTo>
                    <a:pt x="891" y="392"/>
                    <a:pt x="893" y="390"/>
                    <a:pt x="893" y="388"/>
                  </a:cubicBezTo>
                  <a:cubicBezTo>
                    <a:pt x="892" y="385"/>
                    <a:pt x="890" y="384"/>
                    <a:pt x="888" y="384"/>
                  </a:cubicBezTo>
                  <a:cubicBezTo>
                    <a:pt x="886" y="384"/>
                    <a:pt x="884" y="386"/>
                    <a:pt x="885" y="389"/>
                  </a:cubicBezTo>
                  <a:close/>
                  <a:moveTo>
                    <a:pt x="872" y="327"/>
                  </a:moveTo>
                  <a:cubicBezTo>
                    <a:pt x="872" y="329"/>
                    <a:pt x="874" y="330"/>
                    <a:pt x="875" y="330"/>
                  </a:cubicBezTo>
                  <a:cubicBezTo>
                    <a:pt x="876" y="330"/>
                    <a:pt x="876" y="330"/>
                    <a:pt x="877" y="330"/>
                  </a:cubicBezTo>
                  <a:cubicBezTo>
                    <a:pt x="879" y="329"/>
                    <a:pt x="880" y="327"/>
                    <a:pt x="879" y="325"/>
                  </a:cubicBezTo>
                  <a:cubicBezTo>
                    <a:pt x="879" y="322"/>
                    <a:pt x="876" y="321"/>
                    <a:pt x="874" y="322"/>
                  </a:cubicBezTo>
                  <a:cubicBezTo>
                    <a:pt x="872" y="322"/>
                    <a:pt x="871" y="325"/>
                    <a:pt x="872" y="327"/>
                  </a:cubicBezTo>
                  <a:close/>
                  <a:moveTo>
                    <a:pt x="24" y="315"/>
                  </a:moveTo>
                  <a:cubicBezTo>
                    <a:pt x="24" y="315"/>
                    <a:pt x="24" y="315"/>
                    <a:pt x="25" y="315"/>
                  </a:cubicBezTo>
                  <a:cubicBezTo>
                    <a:pt x="26" y="315"/>
                    <a:pt x="28" y="314"/>
                    <a:pt x="29" y="313"/>
                  </a:cubicBezTo>
                  <a:cubicBezTo>
                    <a:pt x="29" y="310"/>
                    <a:pt x="28" y="308"/>
                    <a:pt x="26" y="308"/>
                  </a:cubicBezTo>
                  <a:cubicBezTo>
                    <a:pt x="24" y="307"/>
                    <a:pt x="22" y="308"/>
                    <a:pt x="21" y="310"/>
                  </a:cubicBezTo>
                  <a:cubicBezTo>
                    <a:pt x="21" y="310"/>
                    <a:pt x="21" y="310"/>
                    <a:pt x="21" y="310"/>
                  </a:cubicBezTo>
                  <a:cubicBezTo>
                    <a:pt x="20" y="312"/>
                    <a:pt x="21" y="314"/>
                    <a:pt x="24" y="315"/>
                  </a:cubicBezTo>
                  <a:close/>
                  <a:moveTo>
                    <a:pt x="5" y="489"/>
                  </a:moveTo>
                  <a:cubicBezTo>
                    <a:pt x="8" y="488"/>
                    <a:pt x="9" y="487"/>
                    <a:pt x="9" y="484"/>
                  </a:cubicBezTo>
                  <a:cubicBezTo>
                    <a:pt x="9" y="482"/>
                    <a:pt x="7" y="480"/>
                    <a:pt x="5" y="481"/>
                  </a:cubicBezTo>
                  <a:cubicBezTo>
                    <a:pt x="2" y="481"/>
                    <a:pt x="1" y="483"/>
                    <a:pt x="1" y="485"/>
                  </a:cubicBezTo>
                  <a:cubicBezTo>
                    <a:pt x="1" y="485"/>
                    <a:pt x="1" y="485"/>
                    <a:pt x="1" y="485"/>
                  </a:cubicBezTo>
                  <a:cubicBezTo>
                    <a:pt x="1" y="487"/>
                    <a:pt x="3" y="489"/>
                    <a:pt x="5" y="489"/>
                  </a:cubicBezTo>
                  <a:cubicBezTo>
                    <a:pt x="5" y="489"/>
                    <a:pt x="5" y="489"/>
                    <a:pt x="5" y="489"/>
                  </a:cubicBezTo>
                  <a:close/>
                  <a:moveTo>
                    <a:pt x="4" y="441"/>
                  </a:moveTo>
                  <a:cubicBezTo>
                    <a:pt x="4" y="441"/>
                    <a:pt x="4" y="441"/>
                    <a:pt x="4" y="441"/>
                  </a:cubicBezTo>
                  <a:cubicBezTo>
                    <a:pt x="6" y="441"/>
                    <a:pt x="8" y="439"/>
                    <a:pt x="8" y="437"/>
                  </a:cubicBezTo>
                  <a:cubicBezTo>
                    <a:pt x="8" y="435"/>
                    <a:pt x="6" y="433"/>
                    <a:pt x="4" y="433"/>
                  </a:cubicBezTo>
                  <a:cubicBezTo>
                    <a:pt x="2" y="433"/>
                    <a:pt x="0" y="435"/>
                    <a:pt x="0" y="437"/>
                  </a:cubicBezTo>
                  <a:cubicBezTo>
                    <a:pt x="0" y="439"/>
                    <a:pt x="1" y="441"/>
                    <a:pt x="4" y="441"/>
                  </a:cubicBezTo>
                  <a:close/>
                  <a:moveTo>
                    <a:pt x="4" y="457"/>
                  </a:moveTo>
                  <a:cubicBezTo>
                    <a:pt x="4" y="457"/>
                    <a:pt x="4" y="457"/>
                    <a:pt x="4" y="457"/>
                  </a:cubicBezTo>
                  <a:cubicBezTo>
                    <a:pt x="6" y="457"/>
                    <a:pt x="8" y="455"/>
                    <a:pt x="8" y="453"/>
                  </a:cubicBezTo>
                  <a:cubicBezTo>
                    <a:pt x="8" y="451"/>
                    <a:pt x="6" y="449"/>
                    <a:pt x="3" y="449"/>
                  </a:cubicBezTo>
                  <a:cubicBezTo>
                    <a:pt x="1" y="449"/>
                    <a:pt x="0" y="451"/>
                    <a:pt x="0" y="453"/>
                  </a:cubicBezTo>
                  <a:cubicBezTo>
                    <a:pt x="0" y="455"/>
                    <a:pt x="1" y="457"/>
                    <a:pt x="4" y="457"/>
                  </a:cubicBezTo>
                  <a:close/>
                  <a:moveTo>
                    <a:pt x="4" y="473"/>
                  </a:moveTo>
                  <a:cubicBezTo>
                    <a:pt x="4" y="473"/>
                    <a:pt x="4" y="473"/>
                    <a:pt x="4" y="473"/>
                  </a:cubicBezTo>
                  <a:cubicBezTo>
                    <a:pt x="6" y="473"/>
                    <a:pt x="8" y="471"/>
                    <a:pt x="8" y="469"/>
                  </a:cubicBezTo>
                  <a:cubicBezTo>
                    <a:pt x="8" y="466"/>
                    <a:pt x="6" y="465"/>
                    <a:pt x="4" y="465"/>
                  </a:cubicBezTo>
                  <a:cubicBezTo>
                    <a:pt x="2" y="465"/>
                    <a:pt x="0" y="467"/>
                    <a:pt x="0" y="469"/>
                  </a:cubicBezTo>
                  <a:cubicBezTo>
                    <a:pt x="0" y="471"/>
                    <a:pt x="2" y="473"/>
                    <a:pt x="4" y="473"/>
                  </a:cubicBezTo>
                  <a:close/>
                  <a:moveTo>
                    <a:pt x="9" y="520"/>
                  </a:moveTo>
                  <a:cubicBezTo>
                    <a:pt x="12" y="520"/>
                    <a:pt x="13" y="518"/>
                    <a:pt x="13" y="516"/>
                  </a:cubicBezTo>
                  <a:cubicBezTo>
                    <a:pt x="12" y="514"/>
                    <a:pt x="10" y="512"/>
                    <a:pt x="8" y="512"/>
                  </a:cubicBezTo>
                  <a:cubicBezTo>
                    <a:pt x="6" y="513"/>
                    <a:pt x="4" y="515"/>
                    <a:pt x="5" y="517"/>
                  </a:cubicBezTo>
                  <a:cubicBezTo>
                    <a:pt x="5" y="519"/>
                    <a:pt x="7" y="520"/>
                    <a:pt x="9" y="520"/>
                  </a:cubicBezTo>
                  <a:cubicBezTo>
                    <a:pt x="9" y="520"/>
                    <a:pt x="9" y="520"/>
                    <a:pt x="9" y="520"/>
                  </a:cubicBezTo>
                  <a:close/>
                  <a:moveTo>
                    <a:pt x="7" y="505"/>
                  </a:moveTo>
                  <a:cubicBezTo>
                    <a:pt x="9" y="504"/>
                    <a:pt x="11" y="502"/>
                    <a:pt x="11" y="500"/>
                  </a:cubicBezTo>
                  <a:cubicBezTo>
                    <a:pt x="10" y="498"/>
                    <a:pt x="8" y="496"/>
                    <a:pt x="6" y="497"/>
                  </a:cubicBezTo>
                  <a:cubicBezTo>
                    <a:pt x="4" y="497"/>
                    <a:pt x="2" y="499"/>
                    <a:pt x="3" y="501"/>
                  </a:cubicBezTo>
                  <a:cubicBezTo>
                    <a:pt x="3" y="503"/>
                    <a:pt x="5" y="505"/>
                    <a:pt x="7" y="505"/>
                  </a:cubicBezTo>
                  <a:cubicBezTo>
                    <a:pt x="7" y="505"/>
                    <a:pt x="7" y="505"/>
                    <a:pt x="7" y="505"/>
                  </a:cubicBezTo>
                  <a:close/>
                  <a:moveTo>
                    <a:pt x="22" y="562"/>
                  </a:moveTo>
                  <a:cubicBezTo>
                    <a:pt x="22" y="560"/>
                    <a:pt x="20" y="559"/>
                    <a:pt x="18" y="559"/>
                  </a:cubicBezTo>
                  <a:cubicBezTo>
                    <a:pt x="15" y="560"/>
                    <a:pt x="14" y="562"/>
                    <a:pt x="15" y="564"/>
                  </a:cubicBezTo>
                  <a:cubicBezTo>
                    <a:pt x="15" y="566"/>
                    <a:pt x="17" y="567"/>
                    <a:pt x="19" y="567"/>
                  </a:cubicBezTo>
                  <a:cubicBezTo>
                    <a:pt x="19" y="567"/>
                    <a:pt x="19" y="567"/>
                    <a:pt x="20" y="567"/>
                  </a:cubicBezTo>
                  <a:cubicBezTo>
                    <a:pt x="22" y="566"/>
                    <a:pt x="23" y="564"/>
                    <a:pt x="22" y="562"/>
                  </a:cubicBezTo>
                  <a:close/>
                  <a:moveTo>
                    <a:pt x="27" y="577"/>
                  </a:moveTo>
                  <a:cubicBezTo>
                    <a:pt x="26" y="575"/>
                    <a:pt x="24" y="574"/>
                    <a:pt x="22" y="575"/>
                  </a:cubicBezTo>
                  <a:cubicBezTo>
                    <a:pt x="20" y="575"/>
                    <a:pt x="19" y="578"/>
                    <a:pt x="19" y="580"/>
                  </a:cubicBezTo>
                  <a:cubicBezTo>
                    <a:pt x="20" y="581"/>
                    <a:pt x="21" y="583"/>
                    <a:pt x="23" y="583"/>
                  </a:cubicBezTo>
                  <a:cubicBezTo>
                    <a:pt x="23" y="583"/>
                    <a:pt x="24" y="582"/>
                    <a:pt x="24" y="582"/>
                  </a:cubicBezTo>
                  <a:cubicBezTo>
                    <a:pt x="26" y="582"/>
                    <a:pt x="27" y="579"/>
                    <a:pt x="27" y="577"/>
                  </a:cubicBezTo>
                  <a:close/>
                  <a:moveTo>
                    <a:pt x="12" y="536"/>
                  </a:moveTo>
                  <a:cubicBezTo>
                    <a:pt x="14" y="536"/>
                    <a:pt x="16" y="533"/>
                    <a:pt x="15" y="531"/>
                  </a:cubicBezTo>
                  <a:cubicBezTo>
                    <a:pt x="15" y="529"/>
                    <a:pt x="13" y="528"/>
                    <a:pt x="11" y="528"/>
                  </a:cubicBezTo>
                  <a:cubicBezTo>
                    <a:pt x="9" y="529"/>
                    <a:pt x="7" y="531"/>
                    <a:pt x="8" y="533"/>
                  </a:cubicBezTo>
                  <a:cubicBezTo>
                    <a:pt x="8" y="535"/>
                    <a:pt x="10" y="536"/>
                    <a:pt x="11" y="536"/>
                  </a:cubicBezTo>
                  <a:cubicBezTo>
                    <a:pt x="12" y="536"/>
                    <a:pt x="12" y="536"/>
                    <a:pt x="12" y="536"/>
                  </a:cubicBezTo>
                  <a:close/>
                  <a:moveTo>
                    <a:pt x="16" y="552"/>
                  </a:moveTo>
                  <a:cubicBezTo>
                    <a:pt x="18" y="551"/>
                    <a:pt x="19" y="549"/>
                    <a:pt x="19" y="547"/>
                  </a:cubicBezTo>
                  <a:cubicBezTo>
                    <a:pt x="18" y="545"/>
                    <a:pt x="16" y="543"/>
                    <a:pt x="14" y="544"/>
                  </a:cubicBezTo>
                  <a:cubicBezTo>
                    <a:pt x="12" y="544"/>
                    <a:pt x="10" y="546"/>
                    <a:pt x="11" y="549"/>
                  </a:cubicBezTo>
                  <a:cubicBezTo>
                    <a:pt x="11" y="550"/>
                    <a:pt x="13" y="552"/>
                    <a:pt x="15" y="552"/>
                  </a:cubicBezTo>
                  <a:cubicBezTo>
                    <a:pt x="15" y="552"/>
                    <a:pt x="15" y="552"/>
                    <a:pt x="16" y="552"/>
                  </a:cubicBezTo>
                  <a:close/>
                  <a:moveTo>
                    <a:pt x="9" y="377"/>
                  </a:moveTo>
                  <a:cubicBezTo>
                    <a:pt x="9" y="377"/>
                    <a:pt x="9" y="377"/>
                    <a:pt x="10" y="377"/>
                  </a:cubicBezTo>
                  <a:cubicBezTo>
                    <a:pt x="12" y="377"/>
                    <a:pt x="13" y="376"/>
                    <a:pt x="14" y="374"/>
                  </a:cubicBezTo>
                  <a:cubicBezTo>
                    <a:pt x="14" y="372"/>
                    <a:pt x="13" y="370"/>
                    <a:pt x="10" y="369"/>
                  </a:cubicBezTo>
                  <a:cubicBezTo>
                    <a:pt x="8" y="369"/>
                    <a:pt x="6" y="370"/>
                    <a:pt x="6" y="373"/>
                  </a:cubicBezTo>
                  <a:cubicBezTo>
                    <a:pt x="5" y="375"/>
                    <a:pt x="7" y="377"/>
                    <a:pt x="9" y="377"/>
                  </a:cubicBezTo>
                  <a:close/>
                  <a:moveTo>
                    <a:pt x="19" y="330"/>
                  </a:moveTo>
                  <a:cubicBezTo>
                    <a:pt x="19" y="331"/>
                    <a:pt x="20" y="331"/>
                    <a:pt x="20" y="331"/>
                  </a:cubicBezTo>
                  <a:cubicBezTo>
                    <a:pt x="22" y="331"/>
                    <a:pt x="24" y="329"/>
                    <a:pt x="24" y="328"/>
                  </a:cubicBezTo>
                  <a:cubicBezTo>
                    <a:pt x="25" y="326"/>
                    <a:pt x="23" y="323"/>
                    <a:pt x="21" y="323"/>
                  </a:cubicBezTo>
                  <a:cubicBezTo>
                    <a:pt x="19" y="322"/>
                    <a:pt x="17" y="323"/>
                    <a:pt x="16" y="326"/>
                  </a:cubicBezTo>
                  <a:cubicBezTo>
                    <a:pt x="16" y="328"/>
                    <a:pt x="17" y="330"/>
                    <a:pt x="19" y="330"/>
                  </a:cubicBezTo>
                  <a:close/>
                  <a:moveTo>
                    <a:pt x="32" y="592"/>
                  </a:moveTo>
                  <a:cubicBezTo>
                    <a:pt x="31" y="590"/>
                    <a:pt x="29" y="589"/>
                    <a:pt x="27" y="590"/>
                  </a:cubicBezTo>
                  <a:cubicBezTo>
                    <a:pt x="25" y="591"/>
                    <a:pt x="23" y="593"/>
                    <a:pt x="24" y="595"/>
                  </a:cubicBezTo>
                  <a:cubicBezTo>
                    <a:pt x="25" y="597"/>
                    <a:pt x="26" y="598"/>
                    <a:pt x="28" y="598"/>
                  </a:cubicBezTo>
                  <a:cubicBezTo>
                    <a:pt x="28" y="598"/>
                    <a:pt x="29" y="598"/>
                    <a:pt x="29" y="597"/>
                  </a:cubicBezTo>
                  <a:cubicBezTo>
                    <a:pt x="31" y="597"/>
                    <a:pt x="32" y="594"/>
                    <a:pt x="32" y="592"/>
                  </a:cubicBezTo>
                  <a:close/>
                  <a:moveTo>
                    <a:pt x="15" y="346"/>
                  </a:moveTo>
                  <a:cubicBezTo>
                    <a:pt x="15" y="346"/>
                    <a:pt x="16" y="346"/>
                    <a:pt x="16" y="346"/>
                  </a:cubicBezTo>
                  <a:cubicBezTo>
                    <a:pt x="18" y="346"/>
                    <a:pt x="20" y="345"/>
                    <a:pt x="20" y="343"/>
                  </a:cubicBezTo>
                  <a:cubicBezTo>
                    <a:pt x="21" y="341"/>
                    <a:pt x="19" y="339"/>
                    <a:pt x="17" y="338"/>
                  </a:cubicBezTo>
                  <a:cubicBezTo>
                    <a:pt x="15" y="338"/>
                    <a:pt x="13" y="339"/>
                    <a:pt x="12" y="341"/>
                  </a:cubicBezTo>
                  <a:cubicBezTo>
                    <a:pt x="12" y="343"/>
                    <a:pt x="13" y="345"/>
                    <a:pt x="15" y="346"/>
                  </a:cubicBezTo>
                  <a:close/>
                  <a:moveTo>
                    <a:pt x="29" y="300"/>
                  </a:moveTo>
                  <a:cubicBezTo>
                    <a:pt x="29" y="300"/>
                    <a:pt x="30" y="300"/>
                    <a:pt x="30" y="300"/>
                  </a:cubicBezTo>
                  <a:cubicBezTo>
                    <a:pt x="32" y="300"/>
                    <a:pt x="33" y="299"/>
                    <a:pt x="34" y="298"/>
                  </a:cubicBezTo>
                  <a:cubicBezTo>
                    <a:pt x="34" y="298"/>
                    <a:pt x="34" y="298"/>
                    <a:pt x="34" y="298"/>
                  </a:cubicBezTo>
                  <a:cubicBezTo>
                    <a:pt x="34" y="296"/>
                    <a:pt x="33" y="293"/>
                    <a:pt x="31" y="292"/>
                  </a:cubicBezTo>
                  <a:cubicBezTo>
                    <a:pt x="29" y="292"/>
                    <a:pt x="27" y="293"/>
                    <a:pt x="26" y="295"/>
                  </a:cubicBezTo>
                  <a:cubicBezTo>
                    <a:pt x="25" y="297"/>
                    <a:pt x="27" y="299"/>
                    <a:pt x="29" y="300"/>
                  </a:cubicBezTo>
                  <a:close/>
                  <a:moveTo>
                    <a:pt x="4" y="425"/>
                  </a:moveTo>
                  <a:cubicBezTo>
                    <a:pt x="4" y="425"/>
                    <a:pt x="4" y="425"/>
                    <a:pt x="4" y="425"/>
                  </a:cubicBezTo>
                  <a:cubicBezTo>
                    <a:pt x="6" y="425"/>
                    <a:pt x="8" y="423"/>
                    <a:pt x="8" y="421"/>
                  </a:cubicBezTo>
                  <a:cubicBezTo>
                    <a:pt x="8" y="419"/>
                    <a:pt x="7" y="417"/>
                    <a:pt x="5" y="417"/>
                  </a:cubicBezTo>
                  <a:cubicBezTo>
                    <a:pt x="2" y="417"/>
                    <a:pt x="0" y="418"/>
                    <a:pt x="0" y="421"/>
                  </a:cubicBezTo>
                  <a:cubicBezTo>
                    <a:pt x="0" y="423"/>
                    <a:pt x="2" y="425"/>
                    <a:pt x="4" y="425"/>
                  </a:cubicBezTo>
                  <a:close/>
                  <a:moveTo>
                    <a:pt x="34" y="285"/>
                  </a:moveTo>
                  <a:cubicBezTo>
                    <a:pt x="35" y="285"/>
                    <a:pt x="35" y="285"/>
                    <a:pt x="36" y="285"/>
                  </a:cubicBezTo>
                  <a:cubicBezTo>
                    <a:pt x="37" y="285"/>
                    <a:pt x="39" y="284"/>
                    <a:pt x="39" y="283"/>
                  </a:cubicBezTo>
                  <a:cubicBezTo>
                    <a:pt x="40" y="281"/>
                    <a:pt x="39" y="278"/>
                    <a:pt x="37" y="278"/>
                  </a:cubicBezTo>
                  <a:cubicBezTo>
                    <a:pt x="35" y="277"/>
                    <a:pt x="33" y="278"/>
                    <a:pt x="32" y="280"/>
                  </a:cubicBezTo>
                  <a:cubicBezTo>
                    <a:pt x="31" y="282"/>
                    <a:pt x="32" y="284"/>
                    <a:pt x="34" y="285"/>
                  </a:cubicBezTo>
                  <a:close/>
                  <a:moveTo>
                    <a:pt x="7" y="393"/>
                  </a:moveTo>
                  <a:cubicBezTo>
                    <a:pt x="7" y="393"/>
                    <a:pt x="7" y="393"/>
                    <a:pt x="7" y="393"/>
                  </a:cubicBezTo>
                  <a:cubicBezTo>
                    <a:pt x="9" y="393"/>
                    <a:pt x="11" y="392"/>
                    <a:pt x="11" y="390"/>
                  </a:cubicBezTo>
                  <a:cubicBezTo>
                    <a:pt x="12" y="387"/>
                    <a:pt x="10" y="385"/>
                    <a:pt x="8" y="385"/>
                  </a:cubicBezTo>
                  <a:cubicBezTo>
                    <a:pt x="6" y="385"/>
                    <a:pt x="4" y="386"/>
                    <a:pt x="3" y="389"/>
                  </a:cubicBezTo>
                  <a:cubicBezTo>
                    <a:pt x="3" y="391"/>
                    <a:pt x="5" y="393"/>
                    <a:pt x="7" y="393"/>
                  </a:cubicBezTo>
                  <a:close/>
                  <a:moveTo>
                    <a:pt x="5" y="409"/>
                  </a:moveTo>
                  <a:cubicBezTo>
                    <a:pt x="5" y="409"/>
                    <a:pt x="5" y="409"/>
                    <a:pt x="6" y="409"/>
                  </a:cubicBezTo>
                  <a:cubicBezTo>
                    <a:pt x="8" y="409"/>
                    <a:pt x="9" y="407"/>
                    <a:pt x="10" y="405"/>
                  </a:cubicBezTo>
                  <a:cubicBezTo>
                    <a:pt x="10" y="403"/>
                    <a:pt x="8" y="401"/>
                    <a:pt x="6" y="401"/>
                  </a:cubicBezTo>
                  <a:cubicBezTo>
                    <a:pt x="4" y="401"/>
                    <a:pt x="2" y="402"/>
                    <a:pt x="2" y="405"/>
                  </a:cubicBezTo>
                  <a:cubicBezTo>
                    <a:pt x="1" y="407"/>
                    <a:pt x="3" y="409"/>
                    <a:pt x="5" y="409"/>
                  </a:cubicBezTo>
                  <a:close/>
                  <a:moveTo>
                    <a:pt x="12" y="362"/>
                  </a:moveTo>
                  <a:cubicBezTo>
                    <a:pt x="12" y="362"/>
                    <a:pt x="12" y="362"/>
                    <a:pt x="13" y="362"/>
                  </a:cubicBezTo>
                  <a:cubicBezTo>
                    <a:pt x="14" y="362"/>
                    <a:pt x="16" y="360"/>
                    <a:pt x="17" y="358"/>
                  </a:cubicBezTo>
                  <a:cubicBezTo>
                    <a:pt x="17" y="356"/>
                    <a:pt x="16" y="354"/>
                    <a:pt x="13" y="354"/>
                  </a:cubicBezTo>
                  <a:cubicBezTo>
                    <a:pt x="11" y="353"/>
                    <a:pt x="9" y="355"/>
                    <a:pt x="9" y="357"/>
                  </a:cubicBezTo>
                  <a:cubicBezTo>
                    <a:pt x="8" y="359"/>
                    <a:pt x="10" y="361"/>
                    <a:pt x="12" y="362"/>
                  </a:cubicBezTo>
                  <a:close/>
                  <a:moveTo>
                    <a:pt x="40" y="270"/>
                  </a:moveTo>
                  <a:cubicBezTo>
                    <a:pt x="41" y="270"/>
                    <a:pt x="41" y="271"/>
                    <a:pt x="42" y="271"/>
                  </a:cubicBezTo>
                  <a:cubicBezTo>
                    <a:pt x="43" y="271"/>
                    <a:pt x="45" y="270"/>
                    <a:pt x="46" y="268"/>
                  </a:cubicBezTo>
                  <a:cubicBezTo>
                    <a:pt x="47" y="266"/>
                    <a:pt x="46" y="264"/>
                    <a:pt x="44" y="263"/>
                  </a:cubicBezTo>
                  <a:cubicBezTo>
                    <a:pt x="42" y="262"/>
                    <a:pt x="39" y="263"/>
                    <a:pt x="38" y="265"/>
                  </a:cubicBezTo>
                  <a:cubicBezTo>
                    <a:pt x="37" y="267"/>
                    <a:pt x="38" y="269"/>
                    <a:pt x="40" y="270"/>
                  </a:cubicBezTo>
                  <a:close/>
                  <a:moveTo>
                    <a:pt x="367" y="7"/>
                  </a:moveTo>
                  <a:cubicBezTo>
                    <a:pt x="365" y="7"/>
                    <a:pt x="363" y="9"/>
                    <a:pt x="364" y="11"/>
                  </a:cubicBezTo>
                  <a:cubicBezTo>
                    <a:pt x="364" y="13"/>
                    <a:pt x="366" y="15"/>
                    <a:pt x="368" y="15"/>
                  </a:cubicBezTo>
                  <a:cubicBezTo>
                    <a:pt x="368" y="15"/>
                    <a:pt x="368" y="15"/>
                    <a:pt x="368" y="15"/>
                  </a:cubicBezTo>
                  <a:cubicBezTo>
                    <a:pt x="371" y="14"/>
                    <a:pt x="372" y="12"/>
                    <a:pt x="372" y="10"/>
                  </a:cubicBezTo>
                  <a:cubicBezTo>
                    <a:pt x="371" y="8"/>
                    <a:pt x="369" y="6"/>
                    <a:pt x="367" y="7"/>
                  </a:cubicBezTo>
                  <a:close/>
                  <a:moveTo>
                    <a:pt x="755" y="764"/>
                  </a:moveTo>
                  <a:cubicBezTo>
                    <a:pt x="754" y="765"/>
                    <a:pt x="754" y="768"/>
                    <a:pt x="755" y="769"/>
                  </a:cubicBezTo>
                  <a:cubicBezTo>
                    <a:pt x="756" y="770"/>
                    <a:pt x="757" y="771"/>
                    <a:pt x="758" y="771"/>
                  </a:cubicBezTo>
                  <a:cubicBezTo>
                    <a:pt x="759" y="771"/>
                    <a:pt x="760" y="770"/>
                    <a:pt x="761" y="769"/>
                  </a:cubicBezTo>
                  <a:cubicBezTo>
                    <a:pt x="761" y="769"/>
                    <a:pt x="761" y="769"/>
                    <a:pt x="761" y="769"/>
                  </a:cubicBezTo>
                  <a:cubicBezTo>
                    <a:pt x="763" y="768"/>
                    <a:pt x="763" y="765"/>
                    <a:pt x="761" y="764"/>
                  </a:cubicBezTo>
                  <a:cubicBezTo>
                    <a:pt x="760" y="762"/>
                    <a:pt x="757" y="762"/>
                    <a:pt x="755" y="764"/>
                  </a:cubicBezTo>
                  <a:close/>
                  <a:moveTo>
                    <a:pt x="755" y="121"/>
                  </a:moveTo>
                  <a:cubicBezTo>
                    <a:pt x="753" y="120"/>
                    <a:pt x="751" y="120"/>
                    <a:pt x="749" y="121"/>
                  </a:cubicBezTo>
                  <a:cubicBezTo>
                    <a:pt x="748" y="123"/>
                    <a:pt x="748" y="125"/>
                    <a:pt x="750" y="127"/>
                  </a:cubicBezTo>
                  <a:cubicBezTo>
                    <a:pt x="750" y="127"/>
                    <a:pt x="750" y="127"/>
                    <a:pt x="750" y="127"/>
                  </a:cubicBezTo>
                  <a:cubicBezTo>
                    <a:pt x="750" y="128"/>
                    <a:pt x="751" y="128"/>
                    <a:pt x="752" y="128"/>
                  </a:cubicBezTo>
                  <a:cubicBezTo>
                    <a:pt x="753" y="128"/>
                    <a:pt x="754" y="128"/>
                    <a:pt x="755" y="127"/>
                  </a:cubicBezTo>
                  <a:cubicBezTo>
                    <a:pt x="757" y="125"/>
                    <a:pt x="757" y="123"/>
                    <a:pt x="755" y="121"/>
                  </a:cubicBezTo>
                  <a:close/>
                  <a:moveTo>
                    <a:pt x="767" y="132"/>
                  </a:moveTo>
                  <a:cubicBezTo>
                    <a:pt x="765" y="131"/>
                    <a:pt x="763" y="131"/>
                    <a:pt x="761" y="132"/>
                  </a:cubicBezTo>
                  <a:cubicBezTo>
                    <a:pt x="759" y="134"/>
                    <a:pt x="759" y="136"/>
                    <a:pt x="761" y="138"/>
                  </a:cubicBezTo>
                  <a:cubicBezTo>
                    <a:pt x="762" y="139"/>
                    <a:pt x="763" y="139"/>
                    <a:pt x="764" y="139"/>
                  </a:cubicBezTo>
                  <a:cubicBezTo>
                    <a:pt x="765" y="139"/>
                    <a:pt x="766" y="139"/>
                    <a:pt x="767" y="138"/>
                  </a:cubicBezTo>
                  <a:cubicBezTo>
                    <a:pt x="768" y="136"/>
                    <a:pt x="768" y="134"/>
                    <a:pt x="767" y="132"/>
                  </a:cubicBezTo>
                  <a:close/>
                  <a:moveTo>
                    <a:pt x="744" y="775"/>
                  </a:moveTo>
                  <a:cubicBezTo>
                    <a:pt x="742" y="776"/>
                    <a:pt x="742" y="779"/>
                    <a:pt x="744" y="780"/>
                  </a:cubicBezTo>
                  <a:cubicBezTo>
                    <a:pt x="744" y="781"/>
                    <a:pt x="746" y="781"/>
                    <a:pt x="747" y="781"/>
                  </a:cubicBezTo>
                  <a:cubicBezTo>
                    <a:pt x="748" y="781"/>
                    <a:pt x="749" y="781"/>
                    <a:pt x="749" y="780"/>
                  </a:cubicBezTo>
                  <a:cubicBezTo>
                    <a:pt x="751" y="779"/>
                    <a:pt x="751" y="776"/>
                    <a:pt x="750" y="775"/>
                  </a:cubicBezTo>
                  <a:cubicBezTo>
                    <a:pt x="748" y="773"/>
                    <a:pt x="746" y="773"/>
                    <a:pt x="744" y="775"/>
                  </a:cubicBezTo>
                  <a:close/>
                  <a:moveTo>
                    <a:pt x="743" y="110"/>
                  </a:moveTo>
                  <a:cubicBezTo>
                    <a:pt x="741" y="109"/>
                    <a:pt x="739" y="109"/>
                    <a:pt x="738" y="111"/>
                  </a:cubicBezTo>
                  <a:cubicBezTo>
                    <a:pt x="736" y="112"/>
                    <a:pt x="736" y="115"/>
                    <a:pt x="738" y="116"/>
                  </a:cubicBezTo>
                  <a:cubicBezTo>
                    <a:pt x="739" y="117"/>
                    <a:pt x="740" y="117"/>
                    <a:pt x="741" y="117"/>
                  </a:cubicBezTo>
                  <a:cubicBezTo>
                    <a:pt x="742" y="117"/>
                    <a:pt x="743" y="117"/>
                    <a:pt x="744" y="116"/>
                  </a:cubicBezTo>
                  <a:cubicBezTo>
                    <a:pt x="745" y="114"/>
                    <a:pt x="745" y="112"/>
                    <a:pt x="743" y="110"/>
                  </a:cubicBezTo>
                  <a:close/>
                  <a:moveTo>
                    <a:pt x="767" y="752"/>
                  </a:moveTo>
                  <a:cubicBezTo>
                    <a:pt x="767" y="752"/>
                    <a:pt x="767" y="752"/>
                    <a:pt x="767" y="752"/>
                  </a:cubicBezTo>
                  <a:cubicBezTo>
                    <a:pt x="765" y="754"/>
                    <a:pt x="765" y="757"/>
                    <a:pt x="767" y="758"/>
                  </a:cubicBezTo>
                  <a:cubicBezTo>
                    <a:pt x="767" y="759"/>
                    <a:pt x="768" y="759"/>
                    <a:pt x="769" y="759"/>
                  </a:cubicBezTo>
                  <a:cubicBezTo>
                    <a:pt x="771" y="759"/>
                    <a:pt x="772" y="759"/>
                    <a:pt x="772" y="758"/>
                  </a:cubicBezTo>
                  <a:cubicBezTo>
                    <a:pt x="774" y="756"/>
                    <a:pt x="774" y="754"/>
                    <a:pt x="772" y="752"/>
                  </a:cubicBezTo>
                  <a:cubicBezTo>
                    <a:pt x="771" y="751"/>
                    <a:pt x="768" y="751"/>
                    <a:pt x="767" y="752"/>
                  </a:cubicBezTo>
                  <a:close/>
                  <a:moveTo>
                    <a:pt x="732" y="785"/>
                  </a:moveTo>
                  <a:cubicBezTo>
                    <a:pt x="732" y="785"/>
                    <a:pt x="732" y="785"/>
                    <a:pt x="732" y="785"/>
                  </a:cubicBezTo>
                  <a:cubicBezTo>
                    <a:pt x="730" y="786"/>
                    <a:pt x="730" y="789"/>
                    <a:pt x="732" y="791"/>
                  </a:cubicBezTo>
                  <a:cubicBezTo>
                    <a:pt x="732" y="792"/>
                    <a:pt x="733" y="792"/>
                    <a:pt x="735" y="792"/>
                  </a:cubicBezTo>
                  <a:cubicBezTo>
                    <a:pt x="736" y="792"/>
                    <a:pt x="736" y="792"/>
                    <a:pt x="737" y="791"/>
                  </a:cubicBezTo>
                  <a:cubicBezTo>
                    <a:pt x="739" y="790"/>
                    <a:pt x="739" y="787"/>
                    <a:pt x="738" y="785"/>
                  </a:cubicBezTo>
                  <a:cubicBezTo>
                    <a:pt x="736" y="784"/>
                    <a:pt x="734" y="784"/>
                    <a:pt x="732" y="785"/>
                  </a:cubicBezTo>
                  <a:close/>
                  <a:moveTo>
                    <a:pt x="788" y="729"/>
                  </a:moveTo>
                  <a:cubicBezTo>
                    <a:pt x="786" y="731"/>
                    <a:pt x="786" y="733"/>
                    <a:pt x="788" y="734"/>
                  </a:cubicBezTo>
                  <a:cubicBezTo>
                    <a:pt x="789" y="735"/>
                    <a:pt x="790" y="735"/>
                    <a:pt x="791" y="735"/>
                  </a:cubicBezTo>
                  <a:cubicBezTo>
                    <a:pt x="792" y="735"/>
                    <a:pt x="793" y="735"/>
                    <a:pt x="794" y="734"/>
                  </a:cubicBezTo>
                  <a:cubicBezTo>
                    <a:pt x="795" y="732"/>
                    <a:pt x="795" y="730"/>
                    <a:pt x="793" y="728"/>
                  </a:cubicBezTo>
                  <a:cubicBezTo>
                    <a:pt x="792" y="727"/>
                    <a:pt x="789" y="727"/>
                    <a:pt x="788" y="729"/>
                  </a:cubicBezTo>
                  <a:close/>
                  <a:moveTo>
                    <a:pt x="788" y="156"/>
                  </a:moveTo>
                  <a:cubicBezTo>
                    <a:pt x="787" y="154"/>
                    <a:pt x="784" y="154"/>
                    <a:pt x="783" y="156"/>
                  </a:cubicBezTo>
                  <a:cubicBezTo>
                    <a:pt x="781" y="157"/>
                    <a:pt x="781" y="160"/>
                    <a:pt x="782" y="161"/>
                  </a:cubicBezTo>
                  <a:cubicBezTo>
                    <a:pt x="783" y="162"/>
                    <a:pt x="784" y="163"/>
                    <a:pt x="785" y="163"/>
                  </a:cubicBezTo>
                  <a:cubicBezTo>
                    <a:pt x="786" y="163"/>
                    <a:pt x="787" y="162"/>
                    <a:pt x="788" y="162"/>
                  </a:cubicBezTo>
                  <a:cubicBezTo>
                    <a:pt x="790" y="160"/>
                    <a:pt x="790" y="158"/>
                    <a:pt x="788" y="156"/>
                  </a:cubicBezTo>
                  <a:close/>
                  <a:moveTo>
                    <a:pt x="778" y="144"/>
                  </a:moveTo>
                  <a:cubicBezTo>
                    <a:pt x="776" y="142"/>
                    <a:pt x="774" y="142"/>
                    <a:pt x="772" y="144"/>
                  </a:cubicBezTo>
                  <a:cubicBezTo>
                    <a:pt x="770" y="145"/>
                    <a:pt x="770" y="148"/>
                    <a:pt x="772" y="149"/>
                  </a:cubicBezTo>
                  <a:cubicBezTo>
                    <a:pt x="772" y="149"/>
                    <a:pt x="772" y="149"/>
                    <a:pt x="772" y="149"/>
                  </a:cubicBezTo>
                  <a:cubicBezTo>
                    <a:pt x="773" y="150"/>
                    <a:pt x="774" y="151"/>
                    <a:pt x="775" y="151"/>
                  </a:cubicBezTo>
                  <a:cubicBezTo>
                    <a:pt x="776" y="151"/>
                    <a:pt x="777" y="150"/>
                    <a:pt x="778" y="150"/>
                  </a:cubicBezTo>
                  <a:cubicBezTo>
                    <a:pt x="779" y="148"/>
                    <a:pt x="779" y="146"/>
                    <a:pt x="778" y="144"/>
                  </a:cubicBezTo>
                  <a:close/>
                  <a:moveTo>
                    <a:pt x="777" y="741"/>
                  </a:moveTo>
                  <a:cubicBezTo>
                    <a:pt x="776" y="742"/>
                    <a:pt x="776" y="745"/>
                    <a:pt x="778" y="746"/>
                  </a:cubicBezTo>
                  <a:cubicBezTo>
                    <a:pt x="778" y="747"/>
                    <a:pt x="779" y="747"/>
                    <a:pt x="780" y="747"/>
                  </a:cubicBezTo>
                  <a:cubicBezTo>
                    <a:pt x="781" y="747"/>
                    <a:pt x="782" y="747"/>
                    <a:pt x="783" y="746"/>
                  </a:cubicBezTo>
                  <a:cubicBezTo>
                    <a:pt x="785" y="745"/>
                    <a:pt x="785" y="742"/>
                    <a:pt x="783" y="741"/>
                  </a:cubicBezTo>
                  <a:cubicBezTo>
                    <a:pt x="781" y="739"/>
                    <a:pt x="779" y="739"/>
                    <a:pt x="777" y="741"/>
                  </a:cubicBezTo>
                  <a:close/>
                  <a:moveTo>
                    <a:pt x="731" y="100"/>
                  </a:moveTo>
                  <a:cubicBezTo>
                    <a:pt x="729" y="99"/>
                    <a:pt x="727" y="99"/>
                    <a:pt x="725" y="100"/>
                  </a:cubicBezTo>
                  <a:cubicBezTo>
                    <a:pt x="724" y="102"/>
                    <a:pt x="724" y="105"/>
                    <a:pt x="726" y="106"/>
                  </a:cubicBezTo>
                  <a:cubicBezTo>
                    <a:pt x="727" y="107"/>
                    <a:pt x="727" y="107"/>
                    <a:pt x="728" y="107"/>
                  </a:cubicBezTo>
                  <a:cubicBezTo>
                    <a:pt x="729" y="107"/>
                    <a:pt x="731" y="107"/>
                    <a:pt x="731" y="106"/>
                  </a:cubicBezTo>
                  <a:cubicBezTo>
                    <a:pt x="733" y="104"/>
                    <a:pt x="733" y="101"/>
                    <a:pt x="731" y="100"/>
                  </a:cubicBezTo>
                  <a:close/>
                  <a:moveTo>
                    <a:pt x="694" y="814"/>
                  </a:moveTo>
                  <a:cubicBezTo>
                    <a:pt x="692" y="815"/>
                    <a:pt x="692" y="817"/>
                    <a:pt x="693" y="819"/>
                  </a:cubicBezTo>
                  <a:cubicBezTo>
                    <a:pt x="694" y="820"/>
                    <a:pt x="695" y="821"/>
                    <a:pt x="696" y="821"/>
                  </a:cubicBezTo>
                  <a:cubicBezTo>
                    <a:pt x="697" y="821"/>
                    <a:pt x="698" y="821"/>
                    <a:pt x="699" y="820"/>
                  </a:cubicBezTo>
                  <a:cubicBezTo>
                    <a:pt x="701" y="819"/>
                    <a:pt x="701" y="816"/>
                    <a:pt x="700" y="815"/>
                  </a:cubicBezTo>
                  <a:cubicBezTo>
                    <a:pt x="699" y="813"/>
                    <a:pt x="696" y="812"/>
                    <a:pt x="694" y="814"/>
                  </a:cubicBezTo>
                  <a:close/>
                  <a:moveTo>
                    <a:pt x="692" y="71"/>
                  </a:moveTo>
                  <a:cubicBezTo>
                    <a:pt x="690" y="70"/>
                    <a:pt x="687" y="71"/>
                    <a:pt x="686" y="73"/>
                  </a:cubicBezTo>
                  <a:cubicBezTo>
                    <a:pt x="685" y="75"/>
                    <a:pt x="686" y="77"/>
                    <a:pt x="687" y="78"/>
                  </a:cubicBezTo>
                  <a:cubicBezTo>
                    <a:pt x="688" y="79"/>
                    <a:pt x="689" y="79"/>
                    <a:pt x="690" y="79"/>
                  </a:cubicBezTo>
                  <a:cubicBezTo>
                    <a:pt x="691" y="79"/>
                    <a:pt x="692" y="78"/>
                    <a:pt x="693" y="77"/>
                  </a:cubicBezTo>
                  <a:cubicBezTo>
                    <a:pt x="694" y="75"/>
                    <a:pt x="694" y="73"/>
                    <a:pt x="692" y="71"/>
                  </a:cubicBezTo>
                  <a:close/>
                  <a:moveTo>
                    <a:pt x="799" y="168"/>
                  </a:moveTo>
                  <a:cubicBezTo>
                    <a:pt x="797" y="167"/>
                    <a:pt x="795" y="166"/>
                    <a:pt x="793" y="168"/>
                  </a:cubicBezTo>
                  <a:cubicBezTo>
                    <a:pt x="791" y="169"/>
                    <a:pt x="791" y="172"/>
                    <a:pt x="792" y="173"/>
                  </a:cubicBezTo>
                  <a:cubicBezTo>
                    <a:pt x="793" y="174"/>
                    <a:pt x="794" y="175"/>
                    <a:pt x="796" y="175"/>
                  </a:cubicBezTo>
                  <a:cubicBezTo>
                    <a:pt x="796" y="175"/>
                    <a:pt x="797" y="175"/>
                    <a:pt x="798" y="174"/>
                  </a:cubicBezTo>
                  <a:cubicBezTo>
                    <a:pt x="800" y="173"/>
                    <a:pt x="800" y="170"/>
                    <a:pt x="799" y="168"/>
                  </a:cubicBezTo>
                  <a:close/>
                  <a:moveTo>
                    <a:pt x="678" y="63"/>
                  </a:moveTo>
                  <a:cubicBezTo>
                    <a:pt x="676" y="62"/>
                    <a:pt x="674" y="62"/>
                    <a:pt x="673" y="64"/>
                  </a:cubicBezTo>
                  <a:cubicBezTo>
                    <a:pt x="671" y="66"/>
                    <a:pt x="672" y="69"/>
                    <a:pt x="674" y="70"/>
                  </a:cubicBezTo>
                  <a:cubicBezTo>
                    <a:pt x="675" y="70"/>
                    <a:pt x="675" y="70"/>
                    <a:pt x="676" y="70"/>
                  </a:cubicBezTo>
                  <a:cubicBezTo>
                    <a:pt x="677" y="70"/>
                    <a:pt x="679" y="70"/>
                    <a:pt x="679" y="68"/>
                  </a:cubicBezTo>
                  <a:cubicBezTo>
                    <a:pt x="681" y="67"/>
                    <a:pt x="680" y="64"/>
                    <a:pt x="678" y="63"/>
                  </a:cubicBezTo>
                  <a:close/>
                  <a:moveTo>
                    <a:pt x="667" y="830"/>
                  </a:moveTo>
                  <a:cubicBezTo>
                    <a:pt x="667" y="830"/>
                    <a:pt x="667" y="830"/>
                    <a:pt x="667" y="830"/>
                  </a:cubicBezTo>
                  <a:cubicBezTo>
                    <a:pt x="666" y="831"/>
                    <a:pt x="665" y="834"/>
                    <a:pt x="666" y="836"/>
                  </a:cubicBezTo>
                  <a:cubicBezTo>
                    <a:pt x="667" y="837"/>
                    <a:pt x="668" y="838"/>
                    <a:pt x="669" y="838"/>
                  </a:cubicBezTo>
                  <a:cubicBezTo>
                    <a:pt x="670" y="838"/>
                    <a:pt x="671" y="838"/>
                    <a:pt x="671" y="837"/>
                  </a:cubicBezTo>
                  <a:cubicBezTo>
                    <a:pt x="673" y="836"/>
                    <a:pt x="674" y="834"/>
                    <a:pt x="673" y="832"/>
                  </a:cubicBezTo>
                  <a:cubicBezTo>
                    <a:pt x="672" y="830"/>
                    <a:pt x="669" y="829"/>
                    <a:pt x="667" y="830"/>
                  </a:cubicBezTo>
                  <a:close/>
                  <a:moveTo>
                    <a:pt x="681" y="822"/>
                  </a:moveTo>
                  <a:cubicBezTo>
                    <a:pt x="679" y="823"/>
                    <a:pt x="679" y="826"/>
                    <a:pt x="680" y="828"/>
                  </a:cubicBezTo>
                  <a:cubicBezTo>
                    <a:pt x="680" y="829"/>
                    <a:pt x="682" y="829"/>
                    <a:pt x="683" y="829"/>
                  </a:cubicBezTo>
                  <a:cubicBezTo>
                    <a:pt x="684" y="829"/>
                    <a:pt x="685" y="829"/>
                    <a:pt x="685" y="829"/>
                  </a:cubicBezTo>
                  <a:cubicBezTo>
                    <a:pt x="687" y="828"/>
                    <a:pt x="688" y="825"/>
                    <a:pt x="686" y="823"/>
                  </a:cubicBezTo>
                  <a:cubicBezTo>
                    <a:pt x="685" y="822"/>
                    <a:pt x="683" y="821"/>
                    <a:pt x="681" y="822"/>
                  </a:cubicBezTo>
                  <a:close/>
                  <a:moveTo>
                    <a:pt x="705" y="80"/>
                  </a:moveTo>
                  <a:cubicBezTo>
                    <a:pt x="703" y="79"/>
                    <a:pt x="701" y="80"/>
                    <a:pt x="700" y="81"/>
                  </a:cubicBezTo>
                  <a:cubicBezTo>
                    <a:pt x="698" y="83"/>
                    <a:pt x="699" y="86"/>
                    <a:pt x="701" y="87"/>
                  </a:cubicBezTo>
                  <a:cubicBezTo>
                    <a:pt x="701" y="87"/>
                    <a:pt x="701" y="87"/>
                    <a:pt x="701" y="87"/>
                  </a:cubicBezTo>
                  <a:cubicBezTo>
                    <a:pt x="701" y="88"/>
                    <a:pt x="702" y="88"/>
                    <a:pt x="703" y="88"/>
                  </a:cubicBezTo>
                  <a:cubicBezTo>
                    <a:pt x="704" y="88"/>
                    <a:pt x="705" y="87"/>
                    <a:pt x="706" y="86"/>
                  </a:cubicBezTo>
                  <a:cubicBezTo>
                    <a:pt x="707" y="84"/>
                    <a:pt x="707" y="82"/>
                    <a:pt x="705" y="80"/>
                  </a:cubicBezTo>
                  <a:close/>
                  <a:moveTo>
                    <a:pt x="720" y="795"/>
                  </a:moveTo>
                  <a:cubicBezTo>
                    <a:pt x="718" y="796"/>
                    <a:pt x="718" y="799"/>
                    <a:pt x="719" y="801"/>
                  </a:cubicBezTo>
                  <a:cubicBezTo>
                    <a:pt x="720" y="802"/>
                    <a:pt x="721" y="802"/>
                    <a:pt x="722" y="802"/>
                  </a:cubicBezTo>
                  <a:cubicBezTo>
                    <a:pt x="723" y="802"/>
                    <a:pt x="724" y="802"/>
                    <a:pt x="725" y="801"/>
                  </a:cubicBezTo>
                  <a:cubicBezTo>
                    <a:pt x="726" y="800"/>
                    <a:pt x="727" y="797"/>
                    <a:pt x="725" y="796"/>
                  </a:cubicBezTo>
                  <a:cubicBezTo>
                    <a:pt x="724" y="794"/>
                    <a:pt x="721" y="794"/>
                    <a:pt x="720" y="795"/>
                  </a:cubicBezTo>
                  <a:close/>
                  <a:moveTo>
                    <a:pt x="718" y="90"/>
                  </a:moveTo>
                  <a:cubicBezTo>
                    <a:pt x="716" y="89"/>
                    <a:pt x="714" y="89"/>
                    <a:pt x="713" y="91"/>
                  </a:cubicBezTo>
                  <a:cubicBezTo>
                    <a:pt x="711" y="93"/>
                    <a:pt x="712" y="95"/>
                    <a:pt x="713" y="96"/>
                  </a:cubicBezTo>
                  <a:cubicBezTo>
                    <a:pt x="714" y="97"/>
                    <a:pt x="715" y="97"/>
                    <a:pt x="716" y="97"/>
                  </a:cubicBezTo>
                  <a:cubicBezTo>
                    <a:pt x="717" y="97"/>
                    <a:pt x="718" y="97"/>
                    <a:pt x="719" y="96"/>
                  </a:cubicBezTo>
                  <a:cubicBezTo>
                    <a:pt x="720" y="94"/>
                    <a:pt x="720" y="91"/>
                    <a:pt x="718" y="90"/>
                  </a:cubicBezTo>
                  <a:close/>
                  <a:moveTo>
                    <a:pt x="707" y="804"/>
                  </a:moveTo>
                  <a:cubicBezTo>
                    <a:pt x="705" y="806"/>
                    <a:pt x="705" y="808"/>
                    <a:pt x="706" y="810"/>
                  </a:cubicBezTo>
                  <a:cubicBezTo>
                    <a:pt x="707" y="811"/>
                    <a:pt x="708" y="812"/>
                    <a:pt x="710" y="812"/>
                  </a:cubicBezTo>
                  <a:cubicBezTo>
                    <a:pt x="710" y="812"/>
                    <a:pt x="711" y="811"/>
                    <a:pt x="712" y="811"/>
                  </a:cubicBezTo>
                  <a:cubicBezTo>
                    <a:pt x="712" y="811"/>
                    <a:pt x="712" y="811"/>
                    <a:pt x="712" y="811"/>
                  </a:cubicBezTo>
                  <a:cubicBezTo>
                    <a:pt x="714" y="810"/>
                    <a:pt x="714" y="807"/>
                    <a:pt x="713" y="805"/>
                  </a:cubicBezTo>
                  <a:cubicBezTo>
                    <a:pt x="711" y="804"/>
                    <a:pt x="709" y="803"/>
                    <a:pt x="707" y="804"/>
                  </a:cubicBezTo>
                  <a:close/>
                  <a:moveTo>
                    <a:pt x="875" y="574"/>
                  </a:moveTo>
                  <a:cubicBezTo>
                    <a:pt x="873" y="573"/>
                    <a:pt x="870" y="574"/>
                    <a:pt x="870" y="576"/>
                  </a:cubicBezTo>
                  <a:cubicBezTo>
                    <a:pt x="869" y="578"/>
                    <a:pt x="870" y="581"/>
                    <a:pt x="872" y="581"/>
                  </a:cubicBezTo>
                  <a:cubicBezTo>
                    <a:pt x="873" y="581"/>
                    <a:pt x="873" y="582"/>
                    <a:pt x="873" y="582"/>
                  </a:cubicBezTo>
                  <a:cubicBezTo>
                    <a:pt x="875" y="582"/>
                    <a:pt x="877" y="580"/>
                    <a:pt x="877" y="579"/>
                  </a:cubicBezTo>
                  <a:cubicBezTo>
                    <a:pt x="877" y="579"/>
                    <a:pt x="877" y="579"/>
                    <a:pt x="877" y="579"/>
                  </a:cubicBezTo>
                  <a:cubicBezTo>
                    <a:pt x="878" y="577"/>
                    <a:pt x="877" y="574"/>
                    <a:pt x="875" y="574"/>
                  </a:cubicBezTo>
                  <a:close/>
                  <a:moveTo>
                    <a:pt x="883" y="543"/>
                  </a:moveTo>
                  <a:cubicBezTo>
                    <a:pt x="880" y="542"/>
                    <a:pt x="878" y="544"/>
                    <a:pt x="878" y="546"/>
                  </a:cubicBezTo>
                  <a:cubicBezTo>
                    <a:pt x="877" y="548"/>
                    <a:pt x="879" y="550"/>
                    <a:pt x="881" y="551"/>
                  </a:cubicBezTo>
                  <a:cubicBezTo>
                    <a:pt x="881" y="551"/>
                    <a:pt x="881" y="551"/>
                    <a:pt x="882" y="551"/>
                  </a:cubicBezTo>
                  <a:cubicBezTo>
                    <a:pt x="883" y="551"/>
                    <a:pt x="885" y="549"/>
                    <a:pt x="886" y="548"/>
                  </a:cubicBezTo>
                  <a:cubicBezTo>
                    <a:pt x="886" y="545"/>
                    <a:pt x="885" y="543"/>
                    <a:pt x="883" y="543"/>
                  </a:cubicBezTo>
                  <a:close/>
                  <a:moveTo>
                    <a:pt x="879" y="558"/>
                  </a:moveTo>
                  <a:cubicBezTo>
                    <a:pt x="877" y="558"/>
                    <a:pt x="875" y="559"/>
                    <a:pt x="874" y="561"/>
                  </a:cubicBezTo>
                  <a:cubicBezTo>
                    <a:pt x="873" y="563"/>
                    <a:pt x="875" y="565"/>
                    <a:pt x="877" y="566"/>
                  </a:cubicBezTo>
                  <a:cubicBezTo>
                    <a:pt x="877" y="566"/>
                    <a:pt x="877" y="566"/>
                    <a:pt x="878" y="566"/>
                  </a:cubicBezTo>
                  <a:cubicBezTo>
                    <a:pt x="880" y="566"/>
                    <a:pt x="881" y="565"/>
                    <a:pt x="882" y="563"/>
                  </a:cubicBezTo>
                  <a:cubicBezTo>
                    <a:pt x="882" y="561"/>
                    <a:pt x="881" y="559"/>
                    <a:pt x="879" y="558"/>
                  </a:cubicBezTo>
                  <a:close/>
                  <a:moveTo>
                    <a:pt x="865" y="604"/>
                  </a:moveTo>
                  <a:cubicBezTo>
                    <a:pt x="862" y="603"/>
                    <a:pt x="860" y="604"/>
                    <a:pt x="859" y="606"/>
                  </a:cubicBezTo>
                  <a:cubicBezTo>
                    <a:pt x="859" y="608"/>
                    <a:pt x="860" y="611"/>
                    <a:pt x="862" y="612"/>
                  </a:cubicBezTo>
                  <a:cubicBezTo>
                    <a:pt x="862" y="612"/>
                    <a:pt x="863" y="612"/>
                    <a:pt x="863" y="612"/>
                  </a:cubicBezTo>
                  <a:cubicBezTo>
                    <a:pt x="865" y="612"/>
                    <a:pt x="866" y="611"/>
                    <a:pt x="867" y="609"/>
                  </a:cubicBezTo>
                  <a:cubicBezTo>
                    <a:pt x="868" y="607"/>
                    <a:pt x="867" y="605"/>
                    <a:pt x="865" y="604"/>
                  </a:cubicBezTo>
                  <a:close/>
                  <a:moveTo>
                    <a:pt x="664" y="55"/>
                  </a:moveTo>
                  <a:cubicBezTo>
                    <a:pt x="662" y="54"/>
                    <a:pt x="660" y="55"/>
                    <a:pt x="659" y="56"/>
                  </a:cubicBezTo>
                  <a:cubicBezTo>
                    <a:pt x="658" y="58"/>
                    <a:pt x="658" y="61"/>
                    <a:pt x="660" y="62"/>
                  </a:cubicBezTo>
                  <a:cubicBezTo>
                    <a:pt x="661" y="62"/>
                    <a:pt x="662" y="62"/>
                    <a:pt x="662" y="62"/>
                  </a:cubicBezTo>
                  <a:cubicBezTo>
                    <a:pt x="664" y="62"/>
                    <a:pt x="665" y="62"/>
                    <a:pt x="666" y="60"/>
                  </a:cubicBezTo>
                  <a:cubicBezTo>
                    <a:pt x="667" y="58"/>
                    <a:pt x="666" y="56"/>
                    <a:pt x="664" y="55"/>
                  </a:cubicBezTo>
                  <a:close/>
                  <a:moveTo>
                    <a:pt x="886" y="527"/>
                  </a:moveTo>
                  <a:cubicBezTo>
                    <a:pt x="883" y="527"/>
                    <a:pt x="881" y="528"/>
                    <a:pt x="881" y="530"/>
                  </a:cubicBezTo>
                  <a:cubicBezTo>
                    <a:pt x="881" y="532"/>
                    <a:pt x="882" y="535"/>
                    <a:pt x="884" y="535"/>
                  </a:cubicBezTo>
                  <a:cubicBezTo>
                    <a:pt x="884" y="535"/>
                    <a:pt x="885" y="535"/>
                    <a:pt x="885" y="535"/>
                  </a:cubicBezTo>
                  <a:cubicBezTo>
                    <a:pt x="887" y="535"/>
                    <a:pt x="888" y="534"/>
                    <a:pt x="889" y="532"/>
                  </a:cubicBezTo>
                  <a:cubicBezTo>
                    <a:pt x="889" y="530"/>
                    <a:pt x="888" y="528"/>
                    <a:pt x="886" y="527"/>
                  </a:cubicBezTo>
                  <a:close/>
                  <a:moveTo>
                    <a:pt x="870" y="589"/>
                  </a:moveTo>
                  <a:cubicBezTo>
                    <a:pt x="868" y="588"/>
                    <a:pt x="865" y="589"/>
                    <a:pt x="865" y="591"/>
                  </a:cubicBezTo>
                  <a:cubicBezTo>
                    <a:pt x="864" y="594"/>
                    <a:pt x="865" y="596"/>
                    <a:pt x="867" y="597"/>
                  </a:cubicBezTo>
                  <a:cubicBezTo>
                    <a:pt x="868" y="597"/>
                    <a:pt x="868" y="597"/>
                    <a:pt x="869" y="597"/>
                  </a:cubicBezTo>
                  <a:cubicBezTo>
                    <a:pt x="870" y="597"/>
                    <a:pt x="872" y="596"/>
                    <a:pt x="872" y="594"/>
                  </a:cubicBezTo>
                  <a:cubicBezTo>
                    <a:pt x="873" y="592"/>
                    <a:pt x="872" y="590"/>
                    <a:pt x="870" y="589"/>
                  </a:cubicBezTo>
                  <a:close/>
                  <a:moveTo>
                    <a:pt x="892" y="480"/>
                  </a:moveTo>
                  <a:cubicBezTo>
                    <a:pt x="889" y="479"/>
                    <a:pt x="887" y="481"/>
                    <a:pt x="887" y="483"/>
                  </a:cubicBezTo>
                  <a:cubicBezTo>
                    <a:pt x="887" y="486"/>
                    <a:pt x="889" y="487"/>
                    <a:pt x="891" y="488"/>
                  </a:cubicBezTo>
                  <a:cubicBezTo>
                    <a:pt x="891" y="488"/>
                    <a:pt x="891" y="488"/>
                    <a:pt x="891" y="488"/>
                  </a:cubicBezTo>
                  <a:cubicBezTo>
                    <a:pt x="893" y="488"/>
                    <a:pt x="895" y="486"/>
                    <a:pt x="895" y="484"/>
                  </a:cubicBezTo>
                  <a:cubicBezTo>
                    <a:pt x="895" y="482"/>
                    <a:pt x="894" y="480"/>
                    <a:pt x="892" y="480"/>
                  </a:cubicBezTo>
                  <a:close/>
                  <a:moveTo>
                    <a:pt x="892" y="464"/>
                  </a:moveTo>
                  <a:cubicBezTo>
                    <a:pt x="890" y="464"/>
                    <a:pt x="888" y="465"/>
                    <a:pt x="888" y="468"/>
                  </a:cubicBezTo>
                  <a:cubicBezTo>
                    <a:pt x="888" y="470"/>
                    <a:pt x="890" y="472"/>
                    <a:pt x="892" y="472"/>
                  </a:cubicBezTo>
                  <a:cubicBezTo>
                    <a:pt x="892" y="472"/>
                    <a:pt x="892" y="472"/>
                    <a:pt x="892" y="472"/>
                  </a:cubicBezTo>
                  <a:cubicBezTo>
                    <a:pt x="894" y="472"/>
                    <a:pt x="896" y="470"/>
                    <a:pt x="896" y="468"/>
                  </a:cubicBezTo>
                  <a:cubicBezTo>
                    <a:pt x="896" y="466"/>
                    <a:pt x="895" y="464"/>
                    <a:pt x="892" y="464"/>
                  </a:cubicBezTo>
                  <a:close/>
                  <a:moveTo>
                    <a:pt x="890" y="496"/>
                  </a:moveTo>
                  <a:cubicBezTo>
                    <a:pt x="888" y="495"/>
                    <a:pt x="886" y="497"/>
                    <a:pt x="886" y="499"/>
                  </a:cubicBezTo>
                  <a:cubicBezTo>
                    <a:pt x="885" y="501"/>
                    <a:pt x="887" y="503"/>
                    <a:pt x="889" y="503"/>
                  </a:cubicBezTo>
                  <a:cubicBezTo>
                    <a:pt x="889" y="504"/>
                    <a:pt x="889" y="504"/>
                    <a:pt x="890" y="504"/>
                  </a:cubicBezTo>
                  <a:cubicBezTo>
                    <a:pt x="892" y="504"/>
                    <a:pt x="893" y="502"/>
                    <a:pt x="894" y="500"/>
                  </a:cubicBezTo>
                  <a:cubicBezTo>
                    <a:pt x="894" y="500"/>
                    <a:pt x="894" y="500"/>
                    <a:pt x="894" y="500"/>
                  </a:cubicBezTo>
                  <a:cubicBezTo>
                    <a:pt x="894" y="498"/>
                    <a:pt x="892" y="496"/>
                    <a:pt x="890" y="496"/>
                  </a:cubicBezTo>
                  <a:close/>
                  <a:moveTo>
                    <a:pt x="888" y="511"/>
                  </a:moveTo>
                  <a:cubicBezTo>
                    <a:pt x="886" y="511"/>
                    <a:pt x="884" y="513"/>
                    <a:pt x="884" y="515"/>
                  </a:cubicBezTo>
                  <a:cubicBezTo>
                    <a:pt x="883" y="517"/>
                    <a:pt x="885" y="519"/>
                    <a:pt x="887" y="519"/>
                  </a:cubicBezTo>
                  <a:cubicBezTo>
                    <a:pt x="887" y="519"/>
                    <a:pt x="887" y="519"/>
                    <a:pt x="888" y="519"/>
                  </a:cubicBezTo>
                  <a:cubicBezTo>
                    <a:pt x="889" y="519"/>
                    <a:pt x="891" y="518"/>
                    <a:pt x="892" y="516"/>
                  </a:cubicBezTo>
                  <a:cubicBezTo>
                    <a:pt x="892" y="514"/>
                    <a:pt x="890" y="512"/>
                    <a:pt x="888" y="511"/>
                  </a:cubicBezTo>
                  <a:close/>
                  <a:moveTo>
                    <a:pt x="838" y="662"/>
                  </a:moveTo>
                  <a:cubicBezTo>
                    <a:pt x="836" y="661"/>
                    <a:pt x="833" y="662"/>
                    <a:pt x="832" y="664"/>
                  </a:cubicBezTo>
                  <a:cubicBezTo>
                    <a:pt x="831" y="666"/>
                    <a:pt x="832" y="668"/>
                    <a:pt x="834" y="669"/>
                  </a:cubicBezTo>
                  <a:cubicBezTo>
                    <a:pt x="835" y="669"/>
                    <a:pt x="835" y="670"/>
                    <a:pt x="836" y="670"/>
                  </a:cubicBezTo>
                  <a:cubicBezTo>
                    <a:pt x="837" y="670"/>
                    <a:pt x="839" y="669"/>
                    <a:pt x="839" y="668"/>
                  </a:cubicBezTo>
                  <a:cubicBezTo>
                    <a:pt x="840" y="666"/>
                    <a:pt x="840" y="663"/>
                    <a:pt x="838" y="662"/>
                  </a:cubicBezTo>
                  <a:close/>
                  <a:moveTo>
                    <a:pt x="816" y="691"/>
                  </a:moveTo>
                  <a:cubicBezTo>
                    <a:pt x="815" y="693"/>
                    <a:pt x="815" y="695"/>
                    <a:pt x="817" y="696"/>
                  </a:cubicBezTo>
                  <a:cubicBezTo>
                    <a:pt x="818" y="697"/>
                    <a:pt x="818" y="697"/>
                    <a:pt x="819" y="697"/>
                  </a:cubicBezTo>
                  <a:cubicBezTo>
                    <a:pt x="820" y="697"/>
                    <a:pt x="822" y="696"/>
                    <a:pt x="823" y="695"/>
                  </a:cubicBezTo>
                  <a:cubicBezTo>
                    <a:pt x="824" y="693"/>
                    <a:pt x="823" y="691"/>
                    <a:pt x="821" y="690"/>
                  </a:cubicBezTo>
                  <a:cubicBezTo>
                    <a:pt x="820" y="688"/>
                    <a:pt x="817" y="689"/>
                    <a:pt x="816" y="691"/>
                  </a:cubicBezTo>
                  <a:close/>
                  <a:moveTo>
                    <a:pt x="827" y="208"/>
                  </a:moveTo>
                  <a:cubicBezTo>
                    <a:pt x="826" y="206"/>
                    <a:pt x="823" y="205"/>
                    <a:pt x="821" y="206"/>
                  </a:cubicBezTo>
                  <a:cubicBezTo>
                    <a:pt x="819" y="208"/>
                    <a:pt x="819" y="210"/>
                    <a:pt x="820" y="212"/>
                  </a:cubicBezTo>
                  <a:cubicBezTo>
                    <a:pt x="821" y="213"/>
                    <a:pt x="822" y="214"/>
                    <a:pt x="823" y="214"/>
                  </a:cubicBezTo>
                  <a:cubicBezTo>
                    <a:pt x="824" y="214"/>
                    <a:pt x="825" y="214"/>
                    <a:pt x="826" y="213"/>
                  </a:cubicBezTo>
                  <a:cubicBezTo>
                    <a:pt x="827" y="212"/>
                    <a:pt x="828" y="210"/>
                    <a:pt x="827" y="208"/>
                  </a:cubicBezTo>
                  <a:close/>
                  <a:moveTo>
                    <a:pt x="818" y="194"/>
                  </a:moveTo>
                  <a:cubicBezTo>
                    <a:pt x="818" y="194"/>
                    <a:pt x="818" y="194"/>
                    <a:pt x="818" y="194"/>
                  </a:cubicBezTo>
                  <a:cubicBezTo>
                    <a:pt x="817" y="192"/>
                    <a:pt x="814" y="192"/>
                    <a:pt x="812" y="193"/>
                  </a:cubicBezTo>
                  <a:cubicBezTo>
                    <a:pt x="810" y="194"/>
                    <a:pt x="810" y="197"/>
                    <a:pt x="811" y="199"/>
                  </a:cubicBezTo>
                  <a:cubicBezTo>
                    <a:pt x="812" y="200"/>
                    <a:pt x="813" y="200"/>
                    <a:pt x="815" y="200"/>
                  </a:cubicBezTo>
                  <a:cubicBezTo>
                    <a:pt x="815" y="200"/>
                    <a:pt x="816" y="200"/>
                    <a:pt x="817" y="200"/>
                  </a:cubicBezTo>
                  <a:cubicBezTo>
                    <a:pt x="819" y="199"/>
                    <a:pt x="819" y="196"/>
                    <a:pt x="818" y="194"/>
                  </a:cubicBezTo>
                  <a:close/>
                  <a:moveTo>
                    <a:pt x="809" y="181"/>
                  </a:moveTo>
                  <a:cubicBezTo>
                    <a:pt x="807" y="179"/>
                    <a:pt x="805" y="179"/>
                    <a:pt x="803" y="180"/>
                  </a:cubicBezTo>
                  <a:cubicBezTo>
                    <a:pt x="801" y="182"/>
                    <a:pt x="801" y="184"/>
                    <a:pt x="802" y="186"/>
                  </a:cubicBezTo>
                  <a:cubicBezTo>
                    <a:pt x="803" y="187"/>
                    <a:pt x="804" y="188"/>
                    <a:pt x="805" y="188"/>
                  </a:cubicBezTo>
                  <a:cubicBezTo>
                    <a:pt x="806" y="188"/>
                    <a:pt x="807" y="187"/>
                    <a:pt x="808" y="187"/>
                  </a:cubicBezTo>
                  <a:cubicBezTo>
                    <a:pt x="809" y="185"/>
                    <a:pt x="810" y="183"/>
                    <a:pt x="809" y="181"/>
                  </a:cubicBezTo>
                  <a:close/>
                  <a:moveTo>
                    <a:pt x="807" y="704"/>
                  </a:moveTo>
                  <a:cubicBezTo>
                    <a:pt x="806" y="706"/>
                    <a:pt x="806" y="708"/>
                    <a:pt x="808" y="709"/>
                  </a:cubicBezTo>
                  <a:cubicBezTo>
                    <a:pt x="809" y="710"/>
                    <a:pt x="809" y="710"/>
                    <a:pt x="810" y="710"/>
                  </a:cubicBezTo>
                  <a:cubicBezTo>
                    <a:pt x="811" y="710"/>
                    <a:pt x="813" y="709"/>
                    <a:pt x="813" y="708"/>
                  </a:cubicBezTo>
                  <a:cubicBezTo>
                    <a:pt x="815" y="707"/>
                    <a:pt x="814" y="704"/>
                    <a:pt x="812" y="703"/>
                  </a:cubicBezTo>
                  <a:cubicBezTo>
                    <a:pt x="811" y="702"/>
                    <a:pt x="808" y="702"/>
                    <a:pt x="807" y="704"/>
                  </a:cubicBezTo>
                  <a:close/>
                  <a:moveTo>
                    <a:pt x="845" y="648"/>
                  </a:moveTo>
                  <a:cubicBezTo>
                    <a:pt x="843" y="647"/>
                    <a:pt x="841" y="648"/>
                    <a:pt x="840" y="650"/>
                  </a:cubicBezTo>
                  <a:cubicBezTo>
                    <a:pt x="839" y="652"/>
                    <a:pt x="840" y="654"/>
                    <a:pt x="842" y="655"/>
                  </a:cubicBezTo>
                  <a:cubicBezTo>
                    <a:pt x="842" y="655"/>
                    <a:pt x="843" y="656"/>
                    <a:pt x="843" y="656"/>
                  </a:cubicBezTo>
                  <a:cubicBezTo>
                    <a:pt x="845" y="656"/>
                    <a:pt x="846" y="655"/>
                    <a:pt x="847" y="653"/>
                  </a:cubicBezTo>
                  <a:cubicBezTo>
                    <a:pt x="848" y="651"/>
                    <a:pt x="847" y="649"/>
                    <a:pt x="845" y="648"/>
                  </a:cubicBezTo>
                  <a:close/>
                  <a:moveTo>
                    <a:pt x="830" y="676"/>
                  </a:moveTo>
                  <a:cubicBezTo>
                    <a:pt x="828" y="675"/>
                    <a:pt x="826" y="675"/>
                    <a:pt x="824" y="677"/>
                  </a:cubicBezTo>
                  <a:cubicBezTo>
                    <a:pt x="824" y="677"/>
                    <a:pt x="824" y="677"/>
                    <a:pt x="824" y="677"/>
                  </a:cubicBezTo>
                  <a:cubicBezTo>
                    <a:pt x="823" y="679"/>
                    <a:pt x="824" y="682"/>
                    <a:pt x="826" y="683"/>
                  </a:cubicBezTo>
                  <a:cubicBezTo>
                    <a:pt x="826" y="683"/>
                    <a:pt x="827" y="683"/>
                    <a:pt x="828" y="683"/>
                  </a:cubicBezTo>
                  <a:cubicBezTo>
                    <a:pt x="829" y="683"/>
                    <a:pt x="830" y="683"/>
                    <a:pt x="831" y="682"/>
                  </a:cubicBezTo>
                  <a:cubicBezTo>
                    <a:pt x="832" y="680"/>
                    <a:pt x="832" y="677"/>
                    <a:pt x="830" y="676"/>
                  </a:cubicBezTo>
                  <a:close/>
                  <a:moveTo>
                    <a:pt x="320" y="18"/>
                  </a:moveTo>
                  <a:cubicBezTo>
                    <a:pt x="320" y="18"/>
                    <a:pt x="320" y="18"/>
                    <a:pt x="320" y="18"/>
                  </a:cubicBezTo>
                  <a:cubicBezTo>
                    <a:pt x="318" y="19"/>
                    <a:pt x="317" y="21"/>
                    <a:pt x="317" y="23"/>
                  </a:cubicBezTo>
                  <a:cubicBezTo>
                    <a:pt x="318" y="25"/>
                    <a:pt x="319" y="26"/>
                    <a:pt x="321" y="26"/>
                  </a:cubicBezTo>
                  <a:cubicBezTo>
                    <a:pt x="321" y="26"/>
                    <a:pt x="322" y="26"/>
                    <a:pt x="322" y="26"/>
                  </a:cubicBezTo>
                  <a:cubicBezTo>
                    <a:pt x="324" y="25"/>
                    <a:pt x="326" y="23"/>
                    <a:pt x="325" y="21"/>
                  </a:cubicBezTo>
                  <a:cubicBezTo>
                    <a:pt x="324" y="19"/>
                    <a:pt x="322" y="17"/>
                    <a:pt x="320" y="18"/>
                  </a:cubicBezTo>
                  <a:close/>
                  <a:moveTo>
                    <a:pt x="859" y="619"/>
                  </a:moveTo>
                  <a:cubicBezTo>
                    <a:pt x="857" y="618"/>
                    <a:pt x="854" y="619"/>
                    <a:pt x="853" y="621"/>
                  </a:cubicBezTo>
                  <a:cubicBezTo>
                    <a:pt x="852" y="623"/>
                    <a:pt x="853" y="625"/>
                    <a:pt x="855" y="626"/>
                  </a:cubicBezTo>
                  <a:cubicBezTo>
                    <a:pt x="856" y="627"/>
                    <a:pt x="857" y="627"/>
                    <a:pt x="857" y="627"/>
                  </a:cubicBezTo>
                  <a:cubicBezTo>
                    <a:pt x="859" y="627"/>
                    <a:pt x="860" y="626"/>
                    <a:pt x="861" y="624"/>
                  </a:cubicBezTo>
                  <a:cubicBezTo>
                    <a:pt x="862" y="622"/>
                    <a:pt x="861" y="620"/>
                    <a:pt x="859" y="619"/>
                  </a:cubicBezTo>
                  <a:close/>
                  <a:moveTo>
                    <a:pt x="797" y="716"/>
                  </a:moveTo>
                  <a:cubicBezTo>
                    <a:pt x="796" y="718"/>
                    <a:pt x="796" y="721"/>
                    <a:pt x="798" y="722"/>
                  </a:cubicBezTo>
                  <a:cubicBezTo>
                    <a:pt x="799" y="723"/>
                    <a:pt x="800" y="723"/>
                    <a:pt x="801" y="723"/>
                  </a:cubicBezTo>
                  <a:cubicBezTo>
                    <a:pt x="802" y="723"/>
                    <a:pt x="803" y="722"/>
                    <a:pt x="804" y="721"/>
                  </a:cubicBezTo>
                  <a:cubicBezTo>
                    <a:pt x="804" y="721"/>
                    <a:pt x="804" y="721"/>
                    <a:pt x="804" y="721"/>
                  </a:cubicBezTo>
                  <a:cubicBezTo>
                    <a:pt x="805" y="720"/>
                    <a:pt x="805" y="717"/>
                    <a:pt x="803" y="716"/>
                  </a:cubicBezTo>
                  <a:cubicBezTo>
                    <a:pt x="801" y="714"/>
                    <a:pt x="799" y="715"/>
                    <a:pt x="797" y="716"/>
                  </a:cubicBezTo>
                  <a:close/>
                  <a:moveTo>
                    <a:pt x="852" y="634"/>
                  </a:moveTo>
                  <a:cubicBezTo>
                    <a:pt x="850" y="633"/>
                    <a:pt x="848" y="634"/>
                    <a:pt x="847" y="636"/>
                  </a:cubicBezTo>
                  <a:cubicBezTo>
                    <a:pt x="846" y="638"/>
                    <a:pt x="847" y="640"/>
                    <a:pt x="849" y="641"/>
                  </a:cubicBezTo>
                  <a:cubicBezTo>
                    <a:pt x="849" y="641"/>
                    <a:pt x="850" y="641"/>
                    <a:pt x="850" y="641"/>
                  </a:cubicBezTo>
                  <a:cubicBezTo>
                    <a:pt x="852" y="641"/>
                    <a:pt x="853" y="640"/>
                    <a:pt x="854" y="639"/>
                  </a:cubicBezTo>
                  <a:cubicBezTo>
                    <a:pt x="855" y="637"/>
                    <a:pt x="854" y="635"/>
                    <a:pt x="852" y="634"/>
                  </a:cubicBezTo>
                  <a:close/>
                  <a:moveTo>
                    <a:pt x="441" y="889"/>
                  </a:moveTo>
                  <a:cubicBezTo>
                    <a:pt x="441" y="889"/>
                    <a:pt x="441" y="889"/>
                    <a:pt x="441" y="889"/>
                  </a:cubicBezTo>
                  <a:cubicBezTo>
                    <a:pt x="441" y="889"/>
                    <a:pt x="441" y="889"/>
                    <a:pt x="441" y="889"/>
                  </a:cubicBezTo>
                  <a:close/>
                  <a:moveTo>
                    <a:pt x="448" y="0"/>
                  </a:moveTo>
                  <a:cubicBezTo>
                    <a:pt x="448" y="0"/>
                    <a:pt x="448" y="0"/>
                    <a:pt x="447" y="0"/>
                  </a:cubicBezTo>
                  <a:cubicBezTo>
                    <a:pt x="447" y="0"/>
                    <a:pt x="447" y="0"/>
                    <a:pt x="447" y="0"/>
                  </a:cubicBezTo>
                  <a:cubicBezTo>
                    <a:pt x="445" y="0"/>
                    <a:pt x="443" y="1"/>
                    <a:pt x="443" y="4"/>
                  </a:cubicBezTo>
                  <a:cubicBezTo>
                    <a:pt x="443" y="6"/>
                    <a:pt x="445" y="8"/>
                    <a:pt x="447" y="8"/>
                  </a:cubicBezTo>
                  <a:cubicBezTo>
                    <a:pt x="447" y="8"/>
                    <a:pt x="447" y="8"/>
                    <a:pt x="447" y="8"/>
                  </a:cubicBezTo>
                  <a:cubicBezTo>
                    <a:pt x="448" y="8"/>
                    <a:pt x="448" y="8"/>
                    <a:pt x="448" y="8"/>
                  </a:cubicBezTo>
                  <a:cubicBezTo>
                    <a:pt x="448" y="8"/>
                    <a:pt x="448" y="8"/>
                    <a:pt x="448" y="8"/>
                  </a:cubicBezTo>
                  <a:cubicBezTo>
                    <a:pt x="450" y="8"/>
                    <a:pt x="452" y="6"/>
                    <a:pt x="452" y="4"/>
                  </a:cubicBezTo>
                  <a:cubicBezTo>
                    <a:pt x="452" y="1"/>
                    <a:pt x="450" y="0"/>
                    <a:pt x="448" y="0"/>
                  </a:cubicBezTo>
                  <a:close/>
                  <a:moveTo>
                    <a:pt x="441" y="889"/>
                  </a:moveTo>
                  <a:cubicBezTo>
                    <a:pt x="438" y="889"/>
                    <a:pt x="437" y="890"/>
                    <a:pt x="437" y="893"/>
                  </a:cubicBezTo>
                  <a:cubicBezTo>
                    <a:pt x="437" y="895"/>
                    <a:pt x="438" y="897"/>
                    <a:pt x="440" y="897"/>
                  </a:cubicBezTo>
                  <a:cubicBezTo>
                    <a:pt x="441" y="897"/>
                    <a:pt x="441" y="897"/>
                    <a:pt x="441" y="897"/>
                  </a:cubicBezTo>
                  <a:cubicBezTo>
                    <a:pt x="443" y="897"/>
                    <a:pt x="445" y="895"/>
                    <a:pt x="445" y="893"/>
                  </a:cubicBezTo>
                  <a:cubicBezTo>
                    <a:pt x="445" y="890"/>
                    <a:pt x="443" y="889"/>
                    <a:pt x="441" y="889"/>
                  </a:cubicBezTo>
                  <a:close/>
                  <a:moveTo>
                    <a:pt x="654" y="838"/>
                  </a:moveTo>
                  <a:cubicBezTo>
                    <a:pt x="652" y="839"/>
                    <a:pt x="651" y="841"/>
                    <a:pt x="652" y="843"/>
                  </a:cubicBezTo>
                  <a:cubicBezTo>
                    <a:pt x="653" y="845"/>
                    <a:pt x="654" y="845"/>
                    <a:pt x="655" y="845"/>
                  </a:cubicBezTo>
                  <a:cubicBezTo>
                    <a:pt x="656" y="845"/>
                    <a:pt x="657" y="845"/>
                    <a:pt x="657" y="845"/>
                  </a:cubicBezTo>
                  <a:cubicBezTo>
                    <a:pt x="659" y="844"/>
                    <a:pt x="660" y="841"/>
                    <a:pt x="659" y="840"/>
                  </a:cubicBezTo>
                  <a:cubicBezTo>
                    <a:pt x="658" y="838"/>
                    <a:pt x="656" y="837"/>
                    <a:pt x="654" y="838"/>
                  </a:cubicBezTo>
                  <a:close/>
                  <a:moveTo>
                    <a:pt x="415" y="1"/>
                  </a:moveTo>
                  <a:cubicBezTo>
                    <a:pt x="413" y="1"/>
                    <a:pt x="411" y="3"/>
                    <a:pt x="411" y="5"/>
                  </a:cubicBezTo>
                  <a:cubicBezTo>
                    <a:pt x="411" y="7"/>
                    <a:pt x="413" y="9"/>
                    <a:pt x="415" y="9"/>
                  </a:cubicBezTo>
                  <a:cubicBezTo>
                    <a:pt x="415" y="9"/>
                    <a:pt x="415" y="9"/>
                    <a:pt x="415" y="9"/>
                  </a:cubicBezTo>
                  <a:cubicBezTo>
                    <a:pt x="418" y="9"/>
                    <a:pt x="419" y="7"/>
                    <a:pt x="419" y="4"/>
                  </a:cubicBezTo>
                  <a:cubicBezTo>
                    <a:pt x="419" y="2"/>
                    <a:pt x="417" y="1"/>
                    <a:pt x="415" y="1"/>
                  </a:cubicBezTo>
                  <a:close/>
                  <a:moveTo>
                    <a:pt x="431" y="0"/>
                  </a:moveTo>
                  <a:cubicBezTo>
                    <a:pt x="429" y="0"/>
                    <a:pt x="427" y="2"/>
                    <a:pt x="427" y="4"/>
                  </a:cubicBezTo>
                  <a:cubicBezTo>
                    <a:pt x="427" y="6"/>
                    <a:pt x="429" y="8"/>
                    <a:pt x="431" y="8"/>
                  </a:cubicBezTo>
                  <a:cubicBezTo>
                    <a:pt x="431" y="8"/>
                    <a:pt x="431" y="8"/>
                    <a:pt x="431" y="8"/>
                  </a:cubicBezTo>
                  <a:cubicBezTo>
                    <a:pt x="433" y="8"/>
                    <a:pt x="435" y="6"/>
                    <a:pt x="435" y="4"/>
                  </a:cubicBezTo>
                  <a:cubicBezTo>
                    <a:pt x="435" y="2"/>
                    <a:pt x="433" y="0"/>
                    <a:pt x="431" y="0"/>
                  </a:cubicBezTo>
                  <a:close/>
                  <a:moveTo>
                    <a:pt x="472" y="888"/>
                  </a:moveTo>
                  <a:cubicBezTo>
                    <a:pt x="470" y="888"/>
                    <a:pt x="468" y="890"/>
                    <a:pt x="468" y="892"/>
                  </a:cubicBezTo>
                  <a:cubicBezTo>
                    <a:pt x="469" y="894"/>
                    <a:pt x="470" y="896"/>
                    <a:pt x="472" y="896"/>
                  </a:cubicBezTo>
                  <a:cubicBezTo>
                    <a:pt x="473" y="896"/>
                    <a:pt x="473" y="896"/>
                    <a:pt x="473" y="896"/>
                  </a:cubicBezTo>
                  <a:cubicBezTo>
                    <a:pt x="475" y="896"/>
                    <a:pt x="477" y="894"/>
                    <a:pt x="476" y="892"/>
                  </a:cubicBezTo>
                  <a:cubicBezTo>
                    <a:pt x="476" y="890"/>
                    <a:pt x="474" y="888"/>
                    <a:pt x="472" y="888"/>
                  </a:cubicBezTo>
                  <a:close/>
                  <a:moveTo>
                    <a:pt x="456" y="889"/>
                  </a:moveTo>
                  <a:cubicBezTo>
                    <a:pt x="454" y="889"/>
                    <a:pt x="452" y="890"/>
                    <a:pt x="453" y="893"/>
                  </a:cubicBezTo>
                  <a:cubicBezTo>
                    <a:pt x="453" y="895"/>
                    <a:pt x="454" y="897"/>
                    <a:pt x="457" y="897"/>
                  </a:cubicBezTo>
                  <a:cubicBezTo>
                    <a:pt x="457" y="897"/>
                    <a:pt x="457" y="897"/>
                    <a:pt x="457" y="897"/>
                  </a:cubicBezTo>
                  <a:cubicBezTo>
                    <a:pt x="459" y="897"/>
                    <a:pt x="461" y="895"/>
                    <a:pt x="461" y="893"/>
                  </a:cubicBezTo>
                  <a:cubicBezTo>
                    <a:pt x="460" y="890"/>
                    <a:pt x="459" y="889"/>
                    <a:pt x="456" y="889"/>
                  </a:cubicBezTo>
                  <a:close/>
                  <a:moveTo>
                    <a:pt x="480" y="1"/>
                  </a:moveTo>
                  <a:cubicBezTo>
                    <a:pt x="478" y="1"/>
                    <a:pt x="476" y="2"/>
                    <a:pt x="476" y="4"/>
                  </a:cubicBezTo>
                  <a:cubicBezTo>
                    <a:pt x="476" y="7"/>
                    <a:pt x="477" y="9"/>
                    <a:pt x="479" y="9"/>
                  </a:cubicBezTo>
                  <a:cubicBezTo>
                    <a:pt x="480" y="9"/>
                    <a:pt x="480" y="9"/>
                    <a:pt x="480" y="9"/>
                  </a:cubicBezTo>
                  <a:cubicBezTo>
                    <a:pt x="482" y="9"/>
                    <a:pt x="484" y="7"/>
                    <a:pt x="484" y="5"/>
                  </a:cubicBezTo>
                  <a:cubicBezTo>
                    <a:pt x="484" y="3"/>
                    <a:pt x="482" y="1"/>
                    <a:pt x="480" y="1"/>
                  </a:cubicBezTo>
                  <a:close/>
                  <a:moveTo>
                    <a:pt x="464" y="0"/>
                  </a:moveTo>
                  <a:cubicBezTo>
                    <a:pt x="462" y="0"/>
                    <a:pt x="460" y="2"/>
                    <a:pt x="460" y="4"/>
                  </a:cubicBezTo>
                  <a:cubicBezTo>
                    <a:pt x="460" y="6"/>
                    <a:pt x="461" y="8"/>
                    <a:pt x="464" y="8"/>
                  </a:cubicBezTo>
                  <a:cubicBezTo>
                    <a:pt x="464" y="8"/>
                    <a:pt x="464" y="8"/>
                    <a:pt x="464" y="8"/>
                  </a:cubicBezTo>
                  <a:cubicBezTo>
                    <a:pt x="466" y="8"/>
                    <a:pt x="468" y="6"/>
                    <a:pt x="468" y="4"/>
                  </a:cubicBezTo>
                  <a:cubicBezTo>
                    <a:pt x="468" y="2"/>
                    <a:pt x="466" y="0"/>
                    <a:pt x="464" y="0"/>
                  </a:cubicBezTo>
                  <a:close/>
                  <a:moveTo>
                    <a:pt x="399" y="2"/>
                  </a:moveTo>
                  <a:cubicBezTo>
                    <a:pt x="397" y="2"/>
                    <a:pt x="395" y="4"/>
                    <a:pt x="395" y="7"/>
                  </a:cubicBezTo>
                  <a:cubicBezTo>
                    <a:pt x="395" y="9"/>
                    <a:pt x="397" y="10"/>
                    <a:pt x="399" y="10"/>
                  </a:cubicBezTo>
                  <a:cubicBezTo>
                    <a:pt x="399" y="10"/>
                    <a:pt x="400" y="10"/>
                    <a:pt x="400" y="10"/>
                  </a:cubicBezTo>
                  <a:cubicBezTo>
                    <a:pt x="402" y="10"/>
                    <a:pt x="403" y="8"/>
                    <a:pt x="403" y="6"/>
                  </a:cubicBezTo>
                  <a:cubicBezTo>
                    <a:pt x="403" y="4"/>
                    <a:pt x="401" y="2"/>
                    <a:pt x="399" y="2"/>
                  </a:cubicBezTo>
                  <a:close/>
                  <a:moveTo>
                    <a:pt x="347" y="877"/>
                  </a:moveTo>
                  <a:cubicBezTo>
                    <a:pt x="344" y="876"/>
                    <a:pt x="342" y="878"/>
                    <a:pt x="342" y="880"/>
                  </a:cubicBezTo>
                  <a:cubicBezTo>
                    <a:pt x="341" y="882"/>
                    <a:pt x="343" y="884"/>
                    <a:pt x="345" y="885"/>
                  </a:cubicBezTo>
                  <a:cubicBezTo>
                    <a:pt x="345" y="885"/>
                    <a:pt x="345" y="885"/>
                    <a:pt x="346" y="885"/>
                  </a:cubicBezTo>
                  <a:cubicBezTo>
                    <a:pt x="348" y="885"/>
                    <a:pt x="349" y="884"/>
                    <a:pt x="350" y="882"/>
                  </a:cubicBezTo>
                  <a:cubicBezTo>
                    <a:pt x="350" y="880"/>
                    <a:pt x="349" y="877"/>
                    <a:pt x="347" y="877"/>
                  </a:cubicBezTo>
                  <a:close/>
                  <a:moveTo>
                    <a:pt x="351" y="10"/>
                  </a:moveTo>
                  <a:cubicBezTo>
                    <a:pt x="349" y="10"/>
                    <a:pt x="348" y="13"/>
                    <a:pt x="348" y="15"/>
                  </a:cubicBezTo>
                  <a:cubicBezTo>
                    <a:pt x="348" y="17"/>
                    <a:pt x="350" y="18"/>
                    <a:pt x="352" y="18"/>
                  </a:cubicBezTo>
                  <a:cubicBezTo>
                    <a:pt x="352" y="18"/>
                    <a:pt x="353" y="18"/>
                    <a:pt x="353" y="18"/>
                  </a:cubicBezTo>
                  <a:cubicBezTo>
                    <a:pt x="355" y="17"/>
                    <a:pt x="356" y="15"/>
                    <a:pt x="356" y="13"/>
                  </a:cubicBezTo>
                  <a:cubicBezTo>
                    <a:pt x="355" y="11"/>
                    <a:pt x="353" y="10"/>
                    <a:pt x="351" y="10"/>
                  </a:cubicBezTo>
                  <a:close/>
                  <a:moveTo>
                    <a:pt x="362" y="880"/>
                  </a:moveTo>
                  <a:cubicBezTo>
                    <a:pt x="360" y="880"/>
                    <a:pt x="358" y="881"/>
                    <a:pt x="357" y="883"/>
                  </a:cubicBezTo>
                  <a:cubicBezTo>
                    <a:pt x="357" y="886"/>
                    <a:pt x="358" y="888"/>
                    <a:pt x="361" y="888"/>
                  </a:cubicBezTo>
                  <a:cubicBezTo>
                    <a:pt x="361" y="888"/>
                    <a:pt x="361" y="888"/>
                    <a:pt x="361" y="888"/>
                  </a:cubicBezTo>
                  <a:cubicBezTo>
                    <a:pt x="363" y="888"/>
                    <a:pt x="365" y="887"/>
                    <a:pt x="365" y="885"/>
                  </a:cubicBezTo>
                  <a:cubicBezTo>
                    <a:pt x="366" y="883"/>
                    <a:pt x="364" y="881"/>
                    <a:pt x="362" y="880"/>
                  </a:cubicBezTo>
                  <a:close/>
                  <a:moveTo>
                    <a:pt x="331" y="873"/>
                  </a:moveTo>
                  <a:cubicBezTo>
                    <a:pt x="329" y="872"/>
                    <a:pt x="327" y="874"/>
                    <a:pt x="326" y="876"/>
                  </a:cubicBezTo>
                  <a:cubicBezTo>
                    <a:pt x="326" y="878"/>
                    <a:pt x="327" y="880"/>
                    <a:pt x="329" y="881"/>
                  </a:cubicBezTo>
                  <a:cubicBezTo>
                    <a:pt x="330" y="881"/>
                    <a:pt x="330" y="881"/>
                    <a:pt x="330" y="881"/>
                  </a:cubicBezTo>
                  <a:cubicBezTo>
                    <a:pt x="332" y="881"/>
                    <a:pt x="334" y="880"/>
                    <a:pt x="334" y="878"/>
                  </a:cubicBezTo>
                  <a:cubicBezTo>
                    <a:pt x="335" y="876"/>
                    <a:pt x="333" y="874"/>
                    <a:pt x="331" y="873"/>
                  </a:cubicBezTo>
                  <a:close/>
                  <a:moveTo>
                    <a:pt x="335" y="14"/>
                  </a:moveTo>
                  <a:cubicBezTo>
                    <a:pt x="333" y="14"/>
                    <a:pt x="332" y="16"/>
                    <a:pt x="333" y="19"/>
                  </a:cubicBezTo>
                  <a:cubicBezTo>
                    <a:pt x="333" y="20"/>
                    <a:pt x="335" y="22"/>
                    <a:pt x="336" y="22"/>
                  </a:cubicBezTo>
                  <a:cubicBezTo>
                    <a:pt x="337" y="22"/>
                    <a:pt x="337" y="22"/>
                    <a:pt x="337" y="21"/>
                  </a:cubicBezTo>
                  <a:cubicBezTo>
                    <a:pt x="340" y="21"/>
                    <a:pt x="341" y="19"/>
                    <a:pt x="340" y="17"/>
                  </a:cubicBezTo>
                  <a:cubicBezTo>
                    <a:pt x="340" y="14"/>
                    <a:pt x="338" y="13"/>
                    <a:pt x="335" y="14"/>
                  </a:cubicBezTo>
                  <a:close/>
                  <a:moveTo>
                    <a:pt x="378" y="883"/>
                  </a:moveTo>
                  <a:cubicBezTo>
                    <a:pt x="375" y="883"/>
                    <a:pt x="373" y="884"/>
                    <a:pt x="373" y="886"/>
                  </a:cubicBezTo>
                  <a:cubicBezTo>
                    <a:pt x="373" y="889"/>
                    <a:pt x="374" y="891"/>
                    <a:pt x="376" y="891"/>
                  </a:cubicBezTo>
                  <a:cubicBezTo>
                    <a:pt x="377" y="891"/>
                    <a:pt x="377" y="891"/>
                    <a:pt x="377" y="891"/>
                  </a:cubicBezTo>
                  <a:cubicBezTo>
                    <a:pt x="379" y="891"/>
                    <a:pt x="381" y="890"/>
                    <a:pt x="381" y="888"/>
                  </a:cubicBezTo>
                  <a:cubicBezTo>
                    <a:pt x="381" y="886"/>
                    <a:pt x="380" y="883"/>
                    <a:pt x="378" y="883"/>
                  </a:cubicBezTo>
                  <a:close/>
                  <a:moveTo>
                    <a:pt x="488" y="887"/>
                  </a:moveTo>
                  <a:cubicBezTo>
                    <a:pt x="486" y="887"/>
                    <a:pt x="484" y="889"/>
                    <a:pt x="484" y="891"/>
                  </a:cubicBezTo>
                  <a:cubicBezTo>
                    <a:pt x="485" y="893"/>
                    <a:pt x="486" y="895"/>
                    <a:pt x="488" y="895"/>
                  </a:cubicBezTo>
                  <a:cubicBezTo>
                    <a:pt x="488" y="895"/>
                    <a:pt x="489" y="895"/>
                    <a:pt x="489" y="895"/>
                  </a:cubicBezTo>
                  <a:cubicBezTo>
                    <a:pt x="491" y="895"/>
                    <a:pt x="493" y="893"/>
                    <a:pt x="492" y="891"/>
                  </a:cubicBezTo>
                  <a:cubicBezTo>
                    <a:pt x="492" y="888"/>
                    <a:pt x="490" y="887"/>
                    <a:pt x="488" y="887"/>
                  </a:cubicBezTo>
                  <a:close/>
                  <a:moveTo>
                    <a:pt x="393" y="885"/>
                  </a:moveTo>
                  <a:cubicBezTo>
                    <a:pt x="391" y="885"/>
                    <a:pt x="389" y="887"/>
                    <a:pt x="389" y="889"/>
                  </a:cubicBezTo>
                  <a:cubicBezTo>
                    <a:pt x="389" y="891"/>
                    <a:pt x="390" y="893"/>
                    <a:pt x="392" y="893"/>
                  </a:cubicBezTo>
                  <a:cubicBezTo>
                    <a:pt x="392" y="893"/>
                    <a:pt x="393" y="893"/>
                    <a:pt x="393" y="893"/>
                  </a:cubicBezTo>
                  <a:cubicBezTo>
                    <a:pt x="395" y="893"/>
                    <a:pt x="397" y="892"/>
                    <a:pt x="397" y="890"/>
                  </a:cubicBezTo>
                  <a:cubicBezTo>
                    <a:pt x="397" y="888"/>
                    <a:pt x="395" y="886"/>
                    <a:pt x="393" y="885"/>
                  </a:cubicBezTo>
                  <a:close/>
                  <a:moveTo>
                    <a:pt x="409" y="887"/>
                  </a:moveTo>
                  <a:cubicBezTo>
                    <a:pt x="407" y="887"/>
                    <a:pt x="405" y="888"/>
                    <a:pt x="405" y="891"/>
                  </a:cubicBezTo>
                  <a:cubicBezTo>
                    <a:pt x="405" y="893"/>
                    <a:pt x="406" y="895"/>
                    <a:pt x="408" y="895"/>
                  </a:cubicBezTo>
                  <a:cubicBezTo>
                    <a:pt x="408" y="895"/>
                    <a:pt x="409" y="895"/>
                    <a:pt x="409" y="895"/>
                  </a:cubicBezTo>
                  <a:cubicBezTo>
                    <a:pt x="411" y="895"/>
                    <a:pt x="412" y="893"/>
                    <a:pt x="413" y="891"/>
                  </a:cubicBezTo>
                  <a:cubicBezTo>
                    <a:pt x="413" y="889"/>
                    <a:pt x="411" y="887"/>
                    <a:pt x="409" y="887"/>
                  </a:cubicBezTo>
                  <a:close/>
                  <a:moveTo>
                    <a:pt x="383" y="4"/>
                  </a:moveTo>
                  <a:cubicBezTo>
                    <a:pt x="381" y="5"/>
                    <a:pt x="379" y="7"/>
                    <a:pt x="379" y="9"/>
                  </a:cubicBezTo>
                  <a:cubicBezTo>
                    <a:pt x="380" y="11"/>
                    <a:pt x="381" y="12"/>
                    <a:pt x="383" y="12"/>
                  </a:cubicBezTo>
                  <a:cubicBezTo>
                    <a:pt x="384" y="12"/>
                    <a:pt x="384" y="12"/>
                    <a:pt x="384" y="12"/>
                  </a:cubicBezTo>
                  <a:cubicBezTo>
                    <a:pt x="386" y="12"/>
                    <a:pt x="388" y="10"/>
                    <a:pt x="387" y="8"/>
                  </a:cubicBezTo>
                  <a:cubicBezTo>
                    <a:pt x="387" y="5"/>
                    <a:pt x="385" y="4"/>
                    <a:pt x="383" y="4"/>
                  </a:cubicBezTo>
                  <a:close/>
                  <a:moveTo>
                    <a:pt x="425" y="888"/>
                  </a:moveTo>
                  <a:cubicBezTo>
                    <a:pt x="423" y="888"/>
                    <a:pt x="421" y="890"/>
                    <a:pt x="421" y="892"/>
                  </a:cubicBezTo>
                  <a:cubicBezTo>
                    <a:pt x="421" y="894"/>
                    <a:pt x="422" y="896"/>
                    <a:pt x="424" y="896"/>
                  </a:cubicBezTo>
                  <a:cubicBezTo>
                    <a:pt x="424" y="896"/>
                    <a:pt x="425" y="896"/>
                    <a:pt x="425" y="896"/>
                  </a:cubicBezTo>
                  <a:cubicBezTo>
                    <a:pt x="427" y="896"/>
                    <a:pt x="428" y="894"/>
                    <a:pt x="429" y="892"/>
                  </a:cubicBezTo>
                  <a:cubicBezTo>
                    <a:pt x="429" y="890"/>
                    <a:pt x="427" y="888"/>
                    <a:pt x="425" y="888"/>
                  </a:cubicBezTo>
                  <a:close/>
                  <a:moveTo>
                    <a:pt x="611" y="858"/>
                  </a:moveTo>
                  <a:cubicBezTo>
                    <a:pt x="611" y="858"/>
                    <a:pt x="611" y="858"/>
                    <a:pt x="611" y="858"/>
                  </a:cubicBezTo>
                  <a:cubicBezTo>
                    <a:pt x="609" y="858"/>
                    <a:pt x="608" y="861"/>
                    <a:pt x="608" y="863"/>
                  </a:cubicBezTo>
                  <a:cubicBezTo>
                    <a:pt x="609" y="864"/>
                    <a:pt x="611" y="865"/>
                    <a:pt x="612" y="865"/>
                  </a:cubicBezTo>
                  <a:cubicBezTo>
                    <a:pt x="613" y="865"/>
                    <a:pt x="613" y="865"/>
                    <a:pt x="614" y="865"/>
                  </a:cubicBezTo>
                  <a:cubicBezTo>
                    <a:pt x="614" y="865"/>
                    <a:pt x="614" y="865"/>
                    <a:pt x="614" y="865"/>
                  </a:cubicBezTo>
                  <a:cubicBezTo>
                    <a:pt x="616" y="864"/>
                    <a:pt x="617" y="862"/>
                    <a:pt x="616" y="860"/>
                  </a:cubicBezTo>
                  <a:cubicBezTo>
                    <a:pt x="615" y="858"/>
                    <a:pt x="613" y="857"/>
                    <a:pt x="611" y="858"/>
                  </a:cubicBezTo>
                  <a:close/>
                  <a:moveTo>
                    <a:pt x="581" y="868"/>
                  </a:moveTo>
                  <a:cubicBezTo>
                    <a:pt x="579" y="869"/>
                    <a:pt x="578" y="871"/>
                    <a:pt x="578" y="873"/>
                  </a:cubicBezTo>
                  <a:cubicBezTo>
                    <a:pt x="579" y="875"/>
                    <a:pt x="580" y="876"/>
                    <a:pt x="582" y="876"/>
                  </a:cubicBezTo>
                  <a:cubicBezTo>
                    <a:pt x="582" y="876"/>
                    <a:pt x="583" y="876"/>
                    <a:pt x="583" y="876"/>
                  </a:cubicBezTo>
                  <a:cubicBezTo>
                    <a:pt x="585" y="875"/>
                    <a:pt x="587" y="873"/>
                    <a:pt x="586" y="871"/>
                  </a:cubicBezTo>
                  <a:cubicBezTo>
                    <a:pt x="585" y="869"/>
                    <a:pt x="583" y="868"/>
                    <a:pt x="581" y="868"/>
                  </a:cubicBezTo>
                  <a:close/>
                  <a:moveTo>
                    <a:pt x="596" y="863"/>
                  </a:moveTo>
                  <a:cubicBezTo>
                    <a:pt x="594" y="864"/>
                    <a:pt x="593" y="866"/>
                    <a:pt x="593" y="868"/>
                  </a:cubicBezTo>
                  <a:cubicBezTo>
                    <a:pt x="594" y="870"/>
                    <a:pt x="596" y="871"/>
                    <a:pt x="597" y="871"/>
                  </a:cubicBezTo>
                  <a:cubicBezTo>
                    <a:pt x="598" y="871"/>
                    <a:pt x="598" y="871"/>
                    <a:pt x="599" y="871"/>
                  </a:cubicBezTo>
                  <a:cubicBezTo>
                    <a:pt x="601" y="870"/>
                    <a:pt x="602" y="868"/>
                    <a:pt x="601" y="866"/>
                  </a:cubicBezTo>
                  <a:cubicBezTo>
                    <a:pt x="600" y="864"/>
                    <a:pt x="598" y="863"/>
                    <a:pt x="596" y="863"/>
                  </a:cubicBezTo>
                  <a:close/>
                  <a:moveTo>
                    <a:pt x="590" y="23"/>
                  </a:moveTo>
                  <a:cubicBezTo>
                    <a:pt x="588" y="22"/>
                    <a:pt x="586" y="23"/>
                    <a:pt x="585" y="25"/>
                  </a:cubicBezTo>
                  <a:cubicBezTo>
                    <a:pt x="585" y="27"/>
                    <a:pt x="586" y="29"/>
                    <a:pt x="588" y="30"/>
                  </a:cubicBezTo>
                  <a:cubicBezTo>
                    <a:pt x="588" y="30"/>
                    <a:pt x="588" y="30"/>
                    <a:pt x="588" y="30"/>
                  </a:cubicBezTo>
                  <a:cubicBezTo>
                    <a:pt x="588" y="30"/>
                    <a:pt x="589" y="30"/>
                    <a:pt x="589" y="30"/>
                  </a:cubicBezTo>
                  <a:cubicBezTo>
                    <a:pt x="591" y="30"/>
                    <a:pt x="592" y="29"/>
                    <a:pt x="593" y="28"/>
                  </a:cubicBezTo>
                  <a:cubicBezTo>
                    <a:pt x="593" y="26"/>
                    <a:pt x="592" y="23"/>
                    <a:pt x="590" y="23"/>
                  </a:cubicBezTo>
                  <a:close/>
                  <a:moveTo>
                    <a:pt x="621" y="34"/>
                  </a:moveTo>
                  <a:cubicBezTo>
                    <a:pt x="618" y="33"/>
                    <a:pt x="616" y="34"/>
                    <a:pt x="615" y="36"/>
                  </a:cubicBezTo>
                  <a:cubicBezTo>
                    <a:pt x="614" y="38"/>
                    <a:pt x="615" y="40"/>
                    <a:pt x="617" y="41"/>
                  </a:cubicBezTo>
                  <a:cubicBezTo>
                    <a:pt x="618" y="42"/>
                    <a:pt x="618" y="42"/>
                    <a:pt x="619" y="42"/>
                  </a:cubicBezTo>
                  <a:cubicBezTo>
                    <a:pt x="621" y="42"/>
                    <a:pt x="622" y="41"/>
                    <a:pt x="623" y="39"/>
                  </a:cubicBezTo>
                  <a:cubicBezTo>
                    <a:pt x="624" y="37"/>
                    <a:pt x="623" y="35"/>
                    <a:pt x="621" y="34"/>
                  </a:cubicBezTo>
                  <a:close/>
                  <a:moveTo>
                    <a:pt x="605" y="28"/>
                  </a:moveTo>
                  <a:cubicBezTo>
                    <a:pt x="603" y="27"/>
                    <a:pt x="601" y="28"/>
                    <a:pt x="600" y="30"/>
                  </a:cubicBezTo>
                  <a:cubicBezTo>
                    <a:pt x="600" y="32"/>
                    <a:pt x="601" y="35"/>
                    <a:pt x="603" y="35"/>
                  </a:cubicBezTo>
                  <a:cubicBezTo>
                    <a:pt x="603" y="36"/>
                    <a:pt x="604" y="36"/>
                    <a:pt x="604" y="36"/>
                  </a:cubicBezTo>
                  <a:cubicBezTo>
                    <a:pt x="606" y="36"/>
                    <a:pt x="607" y="35"/>
                    <a:pt x="608" y="33"/>
                  </a:cubicBezTo>
                  <a:cubicBezTo>
                    <a:pt x="609" y="31"/>
                    <a:pt x="608" y="29"/>
                    <a:pt x="605" y="28"/>
                  </a:cubicBezTo>
                  <a:close/>
                  <a:moveTo>
                    <a:pt x="640" y="845"/>
                  </a:moveTo>
                  <a:cubicBezTo>
                    <a:pt x="638" y="846"/>
                    <a:pt x="637" y="848"/>
                    <a:pt x="638" y="850"/>
                  </a:cubicBezTo>
                  <a:cubicBezTo>
                    <a:pt x="638" y="852"/>
                    <a:pt x="640" y="853"/>
                    <a:pt x="641" y="853"/>
                  </a:cubicBezTo>
                  <a:cubicBezTo>
                    <a:pt x="642" y="853"/>
                    <a:pt x="642" y="852"/>
                    <a:pt x="643" y="852"/>
                  </a:cubicBezTo>
                  <a:cubicBezTo>
                    <a:pt x="645" y="851"/>
                    <a:pt x="646" y="849"/>
                    <a:pt x="645" y="847"/>
                  </a:cubicBezTo>
                  <a:cubicBezTo>
                    <a:pt x="644" y="845"/>
                    <a:pt x="642" y="844"/>
                    <a:pt x="640" y="845"/>
                  </a:cubicBezTo>
                  <a:close/>
                  <a:moveTo>
                    <a:pt x="650" y="47"/>
                  </a:moveTo>
                  <a:cubicBezTo>
                    <a:pt x="648" y="46"/>
                    <a:pt x="645" y="47"/>
                    <a:pt x="644" y="49"/>
                  </a:cubicBezTo>
                  <a:cubicBezTo>
                    <a:pt x="643" y="51"/>
                    <a:pt x="644" y="54"/>
                    <a:pt x="646" y="55"/>
                  </a:cubicBezTo>
                  <a:cubicBezTo>
                    <a:pt x="647" y="55"/>
                    <a:pt x="647" y="55"/>
                    <a:pt x="648" y="55"/>
                  </a:cubicBezTo>
                  <a:cubicBezTo>
                    <a:pt x="649" y="55"/>
                    <a:pt x="651" y="54"/>
                    <a:pt x="652" y="53"/>
                  </a:cubicBezTo>
                  <a:cubicBezTo>
                    <a:pt x="653" y="51"/>
                    <a:pt x="652" y="48"/>
                    <a:pt x="650" y="47"/>
                  </a:cubicBezTo>
                  <a:close/>
                  <a:moveTo>
                    <a:pt x="635" y="40"/>
                  </a:moveTo>
                  <a:cubicBezTo>
                    <a:pt x="633" y="39"/>
                    <a:pt x="631" y="40"/>
                    <a:pt x="630" y="42"/>
                  </a:cubicBezTo>
                  <a:cubicBezTo>
                    <a:pt x="629" y="44"/>
                    <a:pt x="630" y="47"/>
                    <a:pt x="632" y="48"/>
                  </a:cubicBezTo>
                  <a:cubicBezTo>
                    <a:pt x="632" y="48"/>
                    <a:pt x="633" y="48"/>
                    <a:pt x="634" y="48"/>
                  </a:cubicBezTo>
                  <a:cubicBezTo>
                    <a:pt x="635" y="48"/>
                    <a:pt x="637" y="47"/>
                    <a:pt x="637" y="46"/>
                  </a:cubicBezTo>
                  <a:cubicBezTo>
                    <a:pt x="638" y="44"/>
                    <a:pt x="637" y="41"/>
                    <a:pt x="635" y="40"/>
                  </a:cubicBezTo>
                  <a:close/>
                  <a:moveTo>
                    <a:pt x="496" y="2"/>
                  </a:moveTo>
                  <a:cubicBezTo>
                    <a:pt x="494" y="2"/>
                    <a:pt x="492" y="3"/>
                    <a:pt x="492" y="6"/>
                  </a:cubicBezTo>
                  <a:cubicBezTo>
                    <a:pt x="491" y="8"/>
                    <a:pt x="493" y="10"/>
                    <a:pt x="495" y="10"/>
                  </a:cubicBezTo>
                  <a:cubicBezTo>
                    <a:pt x="495" y="10"/>
                    <a:pt x="495" y="10"/>
                    <a:pt x="496" y="10"/>
                  </a:cubicBezTo>
                  <a:cubicBezTo>
                    <a:pt x="498" y="10"/>
                    <a:pt x="499" y="9"/>
                    <a:pt x="500" y="7"/>
                  </a:cubicBezTo>
                  <a:cubicBezTo>
                    <a:pt x="500" y="4"/>
                    <a:pt x="498" y="2"/>
                    <a:pt x="496" y="2"/>
                  </a:cubicBezTo>
                  <a:close/>
                  <a:moveTo>
                    <a:pt x="625" y="852"/>
                  </a:moveTo>
                  <a:cubicBezTo>
                    <a:pt x="625" y="852"/>
                    <a:pt x="625" y="852"/>
                    <a:pt x="625" y="852"/>
                  </a:cubicBezTo>
                  <a:cubicBezTo>
                    <a:pt x="623" y="852"/>
                    <a:pt x="622" y="855"/>
                    <a:pt x="623" y="857"/>
                  </a:cubicBezTo>
                  <a:cubicBezTo>
                    <a:pt x="624" y="858"/>
                    <a:pt x="625" y="859"/>
                    <a:pt x="627" y="859"/>
                  </a:cubicBezTo>
                  <a:cubicBezTo>
                    <a:pt x="627" y="859"/>
                    <a:pt x="628" y="859"/>
                    <a:pt x="628" y="859"/>
                  </a:cubicBezTo>
                  <a:cubicBezTo>
                    <a:pt x="628" y="859"/>
                    <a:pt x="628" y="859"/>
                    <a:pt x="628" y="859"/>
                  </a:cubicBezTo>
                  <a:cubicBezTo>
                    <a:pt x="630" y="858"/>
                    <a:pt x="631" y="856"/>
                    <a:pt x="630" y="854"/>
                  </a:cubicBezTo>
                  <a:cubicBezTo>
                    <a:pt x="630" y="852"/>
                    <a:pt x="627" y="851"/>
                    <a:pt x="625" y="852"/>
                  </a:cubicBezTo>
                  <a:close/>
                  <a:moveTo>
                    <a:pt x="535" y="880"/>
                  </a:moveTo>
                  <a:cubicBezTo>
                    <a:pt x="533" y="881"/>
                    <a:pt x="531" y="883"/>
                    <a:pt x="532" y="885"/>
                  </a:cubicBezTo>
                  <a:cubicBezTo>
                    <a:pt x="532" y="887"/>
                    <a:pt x="534" y="888"/>
                    <a:pt x="536" y="888"/>
                  </a:cubicBezTo>
                  <a:cubicBezTo>
                    <a:pt x="536" y="888"/>
                    <a:pt x="536" y="888"/>
                    <a:pt x="537" y="888"/>
                  </a:cubicBezTo>
                  <a:cubicBezTo>
                    <a:pt x="539" y="887"/>
                    <a:pt x="540" y="885"/>
                    <a:pt x="540" y="883"/>
                  </a:cubicBezTo>
                  <a:cubicBezTo>
                    <a:pt x="539" y="881"/>
                    <a:pt x="537" y="880"/>
                    <a:pt x="535" y="880"/>
                  </a:cubicBezTo>
                  <a:close/>
                  <a:moveTo>
                    <a:pt x="519" y="883"/>
                  </a:moveTo>
                  <a:cubicBezTo>
                    <a:pt x="517" y="883"/>
                    <a:pt x="516" y="885"/>
                    <a:pt x="516" y="888"/>
                  </a:cubicBezTo>
                  <a:cubicBezTo>
                    <a:pt x="516" y="889"/>
                    <a:pt x="518" y="891"/>
                    <a:pt x="520" y="891"/>
                  </a:cubicBezTo>
                  <a:cubicBezTo>
                    <a:pt x="520" y="891"/>
                    <a:pt x="520" y="891"/>
                    <a:pt x="521" y="891"/>
                  </a:cubicBezTo>
                  <a:cubicBezTo>
                    <a:pt x="523" y="890"/>
                    <a:pt x="524" y="888"/>
                    <a:pt x="524" y="886"/>
                  </a:cubicBezTo>
                  <a:cubicBezTo>
                    <a:pt x="524" y="884"/>
                    <a:pt x="522" y="883"/>
                    <a:pt x="519" y="883"/>
                  </a:cubicBezTo>
                  <a:close/>
                  <a:moveTo>
                    <a:pt x="528" y="7"/>
                  </a:moveTo>
                  <a:cubicBezTo>
                    <a:pt x="526" y="6"/>
                    <a:pt x="524" y="8"/>
                    <a:pt x="523" y="10"/>
                  </a:cubicBezTo>
                  <a:cubicBezTo>
                    <a:pt x="523" y="12"/>
                    <a:pt x="524" y="14"/>
                    <a:pt x="526" y="15"/>
                  </a:cubicBezTo>
                  <a:cubicBezTo>
                    <a:pt x="527" y="15"/>
                    <a:pt x="527" y="15"/>
                    <a:pt x="527" y="15"/>
                  </a:cubicBezTo>
                  <a:cubicBezTo>
                    <a:pt x="529" y="15"/>
                    <a:pt x="531" y="13"/>
                    <a:pt x="531" y="11"/>
                  </a:cubicBezTo>
                  <a:cubicBezTo>
                    <a:pt x="532" y="9"/>
                    <a:pt x="530" y="7"/>
                    <a:pt x="528" y="7"/>
                  </a:cubicBezTo>
                  <a:close/>
                  <a:moveTo>
                    <a:pt x="504" y="885"/>
                  </a:moveTo>
                  <a:cubicBezTo>
                    <a:pt x="502" y="885"/>
                    <a:pt x="500" y="887"/>
                    <a:pt x="500" y="890"/>
                  </a:cubicBezTo>
                  <a:cubicBezTo>
                    <a:pt x="501" y="892"/>
                    <a:pt x="502" y="893"/>
                    <a:pt x="504" y="893"/>
                  </a:cubicBezTo>
                  <a:cubicBezTo>
                    <a:pt x="504" y="893"/>
                    <a:pt x="505" y="893"/>
                    <a:pt x="505" y="893"/>
                  </a:cubicBezTo>
                  <a:cubicBezTo>
                    <a:pt x="507" y="893"/>
                    <a:pt x="508" y="891"/>
                    <a:pt x="508" y="889"/>
                  </a:cubicBezTo>
                  <a:cubicBezTo>
                    <a:pt x="508" y="886"/>
                    <a:pt x="506" y="885"/>
                    <a:pt x="504" y="885"/>
                  </a:cubicBezTo>
                  <a:close/>
                  <a:moveTo>
                    <a:pt x="575" y="18"/>
                  </a:moveTo>
                  <a:cubicBezTo>
                    <a:pt x="573" y="17"/>
                    <a:pt x="571" y="18"/>
                    <a:pt x="570" y="20"/>
                  </a:cubicBezTo>
                  <a:cubicBezTo>
                    <a:pt x="569" y="23"/>
                    <a:pt x="571" y="25"/>
                    <a:pt x="573" y="25"/>
                  </a:cubicBezTo>
                  <a:cubicBezTo>
                    <a:pt x="573" y="26"/>
                    <a:pt x="573" y="26"/>
                    <a:pt x="574" y="26"/>
                  </a:cubicBezTo>
                  <a:cubicBezTo>
                    <a:pt x="576" y="26"/>
                    <a:pt x="577" y="24"/>
                    <a:pt x="578" y="23"/>
                  </a:cubicBezTo>
                  <a:cubicBezTo>
                    <a:pt x="578" y="21"/>
                    <a:pt x="577" y="18"/>
                    <a:pt x="575" y="18"/>
                  </a:cubicBezTo>
                  <a:close/>
                  <a:moveTo>
                    <a:pt x="512" y="4"/>
                  </a:moveTo>
                  <a:cubicBezTo>
                    <a:pt x="510" y="4"/>
                    <a:pt x="508" y="5"/>
                    <a:pt x="507" y="8"/>
                  </a:cubicBezTo>
                  <a:cubicBezTo>
                    <a:pt x="507" y="10"/>
                    <a:pt x="509" y="12"/>
                    <a:pt x="511" y="12"/>
                  </a:cubicBezTo>
                  <a:cubicBezTo>
                    <a:pt x="511" y="12"/>
                    <a:pt x="511" y="12"/>
                    <a:pt x="511" y="12"/>
                  </a:cubicBezTo>
                  <a:cubicBezTo>
                    <a:pt x="513" y="12"/>
                    <a:pt x="515" y="11"/>
                    <a:pt x="515" y="9"/>
                  </a:cubicBezTo>
                  <a:cubicBezTo>
                    <a:pt x="516" y="6"/>
                    <a:pt x="514" y="4"/>
                    <a:pt x="512" y="4"/>
                  </a:cubicBezTo>
                  <a:close/>
                  <a:moveTo>
                    <a:pt x="559" y="14"/>
                  </a:moveTo>
                  <a:cubicBezTo>
                    <a:pt x="557" y="13"/>
                    <a:pt x="555" y="14"/>
                    <a:pt x="555" y="16"/>
                  </a:cubicBezTo>
                  <a:cubicBezTo>
                    <a:pt x="554" y="19"/>
                    <a:pt x="555" y="21"/>
                    <a:pt x="557" y="21"/>
                  </a:cubicBezTo>
                  <a:cubicBezTo>
                    <a:pt x="558" y="21"/>
                    <a:pt x="558" y="21"/>
                    <a:pt x="558" y="21"/>
                  </a:cubicBezTo>
                  <a:cubicBezTo>
                    <a:pt x="560" y="21"/>
                    <a:pt x="562" y="20"/>
                    <a:pt x="562" y="18"/>
                  </a:cubicBezTo>
                  <a:cubicBezTo>
                    <a:pt x="563" y="16"/>
                    <a:pt x="562" y="14"/>
                    <a:pt x="559" y="14"/>
                  </a:cubicBezTo>
                  <a:close/>
                  <a:moveTo>
                    <a:pt x="566" y="873"/>
                  </a:moveTo>
                  <a:cubicBezTo>
                    <a:pt x="564" y="873"/>
                    <a:pt x="562" y="876"/>
                    <a:pt x="563" y="878"/>
                  </a:cubicBezTo>
                  <a:cubicBezTo>
                    <a:pt x="563" y="879"/>
                    <a:pt x="565" y="881"/>
                    <a:pt x="567" y="881"/>
                  </a:cubicBezTo>
                  <a:cubicBezTo>
                    <a:pt x="567" y="881"/>
                    <a:pt x="567" y="881"/>
                    <a:pt x="568" y="880"/>
                  </a:cubicBezTo>
                  <a:cubicBezTo>
                    <a:pt x="570" y="880"/>
                    <a:pt x="571" y="878"/>
                    <a:pt x="571" y="876"/>
                  </a:cubicBezTo>
                  <a:cubicBezTo>
                    <a:pt x="570" y="873"/>
                    <a:pt x="568" y="872"/>
                    <a:pt x="566" y="873"/>
                  </a:cubicBezTo>
                  <a:close/>
                  <a:moveTo>
                    <a:pt x="550" y="877"/>
                  </a:moveTo>
                  <a:cubicBezTo>
                    <a:pt x="548" y="877"/>
                    <a:pt x="547" y="879"/>
                    <a:pt x="547" y="882"/>
                  </a:cubicBezTo>
                  <a:cubicBezTo>
                    <a:pt x="548" y="883"/>
                    <a:pt x="550" y="885"/>
                    <a:pt x="551" y="885"/>
                  </a:cubicBezTo>
                  <a:cubicBezTo>
                    <a:pt x="552" y="885"/>
                    <a:pt x="552" y="885"/>
                    <a:pt x="552" y="884"/>
                  </a:cubicBezTo>
                  <a:cubicBezTo>
                    <a:pt x="554" y="884"/>
                    <a:pt x="556" y="882"/>
                    <a:pt x="555" y="880"/>
                  </a:cubicBezTo>
                  <a:cubicBezTo>
                    <a:pt x="555" y="878"/>
                    <a:pt x="553" y="876"/>
                    <a:pt x="550" y="877"/>
                  </a:cubicBezTo>
                  <a:close/>
                  <a:moveTo>
                    <a:pt x="544" y="10"/>
                  </a:moveTo>
                  <a:cubicBezTo>
                    <a:pt x="542" y="9"/>
                    <a:pt x="539" y="11"/>
                    <a:pt x="539" y="13"/>
                  </a:cubicBezTo>
                  <a:cubicBezTo>
                    <a:pt x="538" y="15"/>
                    <a:pt x="540" y="17"/>
                    <a:pt x="542" y="18"/>
                  </a:cubicBezTo>
                  <a:cubicBezTo>
                    <a:pt x="542" y="18"/>
                    <a:pt x="543" y="18"/>
                    <a:pt x="543" y="18"/>
                  </a:cubicBezTo>
                  <a:cubicBezTo>
                    <a:pt x="545" y="18"/>
                    <a:pt x="546" y="16"/>
                    <a:pt x="547" y="15"/>
                  </a:cubicBezTo>
                  <a:cubicBezTo>
                    <a:pt x="547" y="12"/>
                    <a:pt x="546" y="10"/>
                    <a:pt x="544" y="10"/>
                  </a:cubicBezTo>
                  <a:close/>
                </a:path>
              </a:pathLst>
            </a:custGeom>
            <a:solidFill>
              <a:srgbClr val="347EE7">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59" name="Freeform 336">
              <a:extLst>
                <a:ext uri="{FF2B5EF4-FFF2-40B4-BE49-F238E27FC236}">
                  <a16:creationId xmlns="" xmlns:a16="http://schemas.microsoft.com/office/drawing/2014/main" id="{16F399A9-F0FC-3F48-B93C-897E69B2D4FE}"/>
                </a:ext>
              </a:extLst>
            </p:cNvPr>
            <p:cNvSpPr>
              <a:spLocks noEditPoints="1"/>
            </p:cNvSpPr>
            <p:nvPr/>
          </p:nvSpPr>
          <p:spPr bwMode="auto">
            <a:xfrm>
              <a:off x="2736851" y="2041525"/>
              <a:ext cx="3670300" cy="3667125"/>
            </a:xfrm>
            <a:custGeom>
              <a:avLst/>
              <a:gdLst>
                <a:gd name="T0" fmla="*/ 149 w 1156"/>
                <a:gd name="T1" fmla="*/ 958 h 1155"/>
                <a:gd name="T2" fmla="*/ 177 w 1156"/>
                <a:gd name="T3" fmla="*/ 987 h 1155"/>
                <a:gd name="T4" fmla="*/ 206 w 1156"/>
                <a:gd name="T5" fmla="*/ 1009 h 1155"/>
                <a:gd name="T6" fmla="*/ 63 w 1156"/>
                <a:gd name="T7" fmla="*/ 838 h 1155"/>
                <a:gd name="T8" fmla="*/ 134 w 1156"/>
                <a:gd name="T9" fmla="*/ 940 h 1155"/>
                <a:gd name="T10" fmla="*/ 129 w 1156"/>
                <a:gd name="T11" fmla="*/ 934 h 1155"/>
                <a:gd name="T12" fmla="*/ 104 w 1156"/>
                <a:gd name="T13" fmla="*/ 907 h 1155"/>
                <a:gd name="T14" fmla="*/ 357 w 1156"/>
                <a:gd name="T15" fmla="*/ 43 h 1155"/>
                <a:gd name="T16" fmla="*/ 322 w 1156"/>
                <a:gd name="T17" fmla="*/ 1095 h 1155"/>
                <a:gd name="T18" fmla="*/ 402 w 1156"/>
                <a:gd name="T19" fmla="*/ 27 h 1155"/>
                <a:gd name="T20" fmla="*/ 382 w 1156"/>
                <a:gd name="T21" fmla="*/ 1121 h 1155"/>
                <a:gd name="T22" fmla="*/ 239 w 1156"/>
                <a:gd name="T23" fmla="*/ 1045 h 1155"/>
                <a:gd name="T24" fmla="*/ 258 w 1156"/>
                <a:gd name="T25" fmla="*/ 96 h 1155"/>
                <a:gd name="T26" fmla="*/ 268 w 1156"/>
                <a:gd name="T27" fmla="*/ 1064 h 1155"/>
                <a:gd name="T28" fmla="*/ 270 w 1156"/>
                <a:gd name="T29" fmla="*/ 93 h 1155"/>
                <a:gd name="T30" fmla="*/ 1079 w 1156"/>
                <a:gd name="T31" fmla="*/ 301 h 1155"/>
                <a:gd name="T32" fmla="*/ 1095 w 1156"/>
                <a:gd name="T33" fmla="*/ 329 h 1155"/>
                <a:gd name="T34" fmla="*/ 73 w 1156"/>
                <a:gd name="T35" fmla="*/ 296 h 1155"/>
                <a:gd name="T36" fmla="*/ 104 w 1156"/>
                <a:gd name="T37" fmla="*/ 253 h 1155"/>
                <a:gd name="T38" fmla="*/ 1145 w 1156"/>
                <a:gd name="T39" fmla="*/ 525 h 1155"/>
                <a:gd name="T40" fmla="*/ 1145 w 1156"/>
                <a:gd name="T41" fmla="*/ 489 h 1155"/>
                <a:gd name="T42" fmla="*/ 1124 w 1156"/>
                <a:gd name="T43" fmla="*/ 403 h 1155"/>
                <a:gd name="T44" fmla="*/ 1136 w 1156"/>
                <a:gd name="T45" fmla="*/ 442 h 1155"/>
                <a:gd name="T46" fmla="*/ 5 w 1156"/>
                <a:gd name="T47" fmla="*/ 610 h 1155"/>
                <a:gd name="T48" fmla="*/ 4 w 1156"/>
                <a:gd name="T49" fmla="*/ 578 h 1155"/>
                <a:gd name="T50" fmla="*/ 8 w 1156"/>
                <a:gd name="T51" fmla="*/ 670 h 1155"/>
                <a:gd name="T52" fmla="*/ 19 w 1156"/>
                <a:gd name="T53" fmla="*/ 705 h 1155"/>
                <a:gd name="T54" fmla="*/ 23 w 1156"/>
                <a:gd name="T55" fmla="*/ 415 h 1155"/>
                <a:gd name="T56" fmla="*/ 23 w 1156"/>
                <a:gd name="T57" fmla="*/ 435 h 1155"/>
                <a:gd name="T58" fmla="*/ 10 w 1156"/>
                <a:gd name="T59" fmla="*/ 498 h 1155"/>
                <a:gd name="T60" fmla="*/ 14 w 1156"/>
                <a:gd name="T61" fmla="*/ 474 h 1155"/>
                <a:gd name="T62" fmla="*/ 985 w 1156"/>
                <a:gd name="T63" fmla="*/ 976 h 1155"/>
                <a:gd name="T64" fmla="*/ 962 w 1156"/>
                <a:gd name="T65" fmla="*/ 1003 h 1155"/>
                <a:gd name="T66" fmla="*/ 996 w 1156"/>
                <a:gd name="T67" fmla="*/ 964 h 1155"/>
                <a:gd name="T68" fmla="*/ 1013 w 1156"/>
                <a:gd name="T69" fmla="*/ 957 h 1155"/>
                <a:gd name="T70" fmla="*/ 887 w 1156"/>
                <a:gd name="T71" fmla="*/ 1056 h 1155"/>
                <a:gd name="T72" fmla="*/ 868 w 1156"/>
                <a:gd name="T73" fmla="*/ 86 h 1155"/>
                <a:gd name="T74" fmla="*/ 925 w 1156"/>
                <a:gd name="T75" fmla="*/ 1034 h 1155"/>
                <a:gd name="T76" fmla="*/ 919 w 1156"/>
                <a:gd name="T77" fmla="*/ 1039 h 1155"/>
                <a:gd name="T78" fmla="*/ 1134 w 1156"/>
                <a:gd name="T79" fmla="*/ 719 h 1155"/>
                <a:gd name="T80" fmla="*/ 1128 w 1156"/>
                <a:gd name="T81" fmla="*/ 742 h 1155"/>
                <a:gd name="T82" fmla="*/ 1144 w 1156"/>
                <a:gd name="T83" fmla="*/ 672 h 1155"/>
                <a:gd name="T84" fmla="*/ 1149 w 1156"/>
                <a:gd name="T85" fmla="*/ 633 h 1155"/>
                <a:gd name="T86" fmla="*/ 1058 w 1156"/>
                <a:gd name="T87" fmla="*/ 895 h 1155"/>
                <a:gd name="T88" fmla="*/ 1038 w 1156"/>
                <a:gd name="T89" fmla="*/ 921 h 1155"/>
                <a:gd name="T90" fmla="*/ 1101 w 1156"/>
                <a:gd name="T91" fmla="*/ 823 h 1155"/>
                <a:gd name="T92" fmla="*/ 1085 w 1156"/>
                <a:gd name="T93" fmla="*/ 846 h 1155"/>
                <a:gd name="T94" fmla="*/ 577 w 1156"/>
                <a:gd name="T95" fmla="*/ 8 h 1155"/>
                <a:gd name="T96" fmla="*/ 543 w 1156"/>
                <a:gd name="T97" fmla="*/ 1150 h 1155"/>
                <a:gd name="T98" fmla="*/ 625 w 1156"/>
                <a:gd name="T99" fmla="*/ 10 h 1155"/>
                <a:gd name="T100" fmla="*/ 610 w 1156"/>
                <a:gd name="T101" fmla="*/ 0 h 1155"/>
                <a:gd name="T102" fmla="*/ 642 w 1156"/>
                <a:gd name="T103" fmla="*/ 11 h 1155"/>
                <a:gd name="T104" fmla="*/ 430 w 1156"/>
                <a:gd name="T105" fmla="*/ 23 h 1155"/>
                <a:gd name="T106" fmla="*/ 485 w 1156"/>
                <a:gd name="T107" fmla="*/ 11 h 1155"/>
                <a:gd name="T108" fmla="*/ 495 w 1156"/>
                <a:gd name="T109" fmla="*/ 1145 h 1155"/>
                <a:gd name="T110" fmla="*/ 805 w 1156"/>
                <a:gd name="T111" fmla="*/ 1108 h 1155"/>
                <a:gd name="T112" fmla="*/ 768 w 1156"/>
                <a:gd name="T113" fmla="*/ 31 h 1155"/>
                <a:gd name="T114" fmla="*/ 837 w 1156"/>
                <a:gd name="T115" fmla="*/ 1089 h 1155"/>
                <a:gd name="T116" fmla="*/ 824 w 1156"/>
                <a:gd name="T117" fmla="*/ 63 h 1155"/>
                <a:gd name="T118" fmla="*/ 697 w 1156"/>
                <a:gd name="T119" fmla="*/ 1134 h 1155"/>
                <a:gd name="T120" fmla="*/ 657 w 1156"/>
                <a:gd name="T121" fmla="*/ 13 h 1155"/>
                <a:gd name="T122" fmla="*/ 728 w 1156"/>
                <a:gd name="T123" fmla="*/ 1127 h 1155"/>
                <a:gd name="T124" fmla="*/ 717 w 1156"/>
                <a:gd name="T125" fmla="*/ 1134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6" h="1155">
                  <a:moveTo>
                    <a:pt x="165" y="179"/>
                  </a:moveTo>
                  <a:cubicBezTo>
                    <a:pt x="163" y="177"/>
                    <a:pt x="161" y="178"/>
                    <a:pt x="159" y="179"/>
                  </a:cubicBezTo>
                  <a:cubicBezTo>
                    <a:pt x="158" y="181"/>
                    <a:pt x="158" y="183"/>
                    <a:pt x="159" y="185"/>
                  </a:cubicBezTo>
                  <a:cubicBezTo>
                    <a:pt x="160" y="186"/>
                    <a:pt x="161" y="186"/>
                    <a:pt x="162" y="186"/>
                  </a:cubicBezTo>
                  <a:cubicBezTo>
                    <a:pt x="163" y="186"/>
                    <a:pt x="164" y="185"/>
                    <a:pt x="165" y="185"/>
                  </a:cubicBezTo>
                  <a:cubicBezTo>
                    <a:pt x="166" y="183"/>
                    <a:pt x="166" y="181"/>
                    <a:pt x="165" y="179"/>
                  </a:cubicBezTo>
                  <a:close/>
                  <a:moveTo>
                    <a:pt x="166" y="976"/>
                  </a:moveTo>
                  <a:cubicBezTo>
                    <a:pt x="164" y="977"/>
                    <a:pt x="164" y="980"/>
                    <a:pt x="166" y="982"/>
                  </a:cubicBezTo>
                  <a:cubicBezTo>
                    <a:pt x="166" y="982"/>
                    <a:pt x="167" y="983"/>
                    <a:pt x="169" y="983"/>
                  </a:cubicBezTo>
                  <a:cubicBezTo>
                    <a:pt x="170" y="983"/>
                    <a:pt x="171" y="982"/>
                    <a:pt x="171" y="982"/>
                  </a:cubicBezTo>
                  <a:cubicBezTo>
                    <a:pt x="173" y="980"/>
                    <a:pt x="173" y="978"/>
                    <a:pt x="171" y="976"/>
                  </a:cubicBezTo>
                  <a:cubicBezTo>
                    <a:pt x="170" y="974"/>
                    <a:pt x="167" y="974"/>
                    <a:pt x="166" y="976"/>
                  </a:cubicBezTo>
                  <a:close/>
                  <a:moveTo>
                    <a:pt x="218" y="1019"/>
                  </a:moveTo>
                  <a:cubicBezTo>
                    <a:pt x="217" y="1017"/>
                    <a:pt x="214" y="1018"/>
                    <a:pt x="213" y="1019"/>
                  </a:cubicBezTo>
                  <a:cubicBezTo>
                    <a:pt x="211" y="1021"/>
                    <a:pt x="212" y="1024"/>
                    <a:pt x="213" y="1025"/>
                  </a:cubicBezTo>
                  <a:cubicBezTo>
                    <a:pt x="214" y="1026"/>
                    <a:pt x="215" y="1026"/>
                    <a:pt x="216" y="1026"/>
                  </a:cubicBezTo>
                  <a:cubicBezTo>
                    <a:pt x="217" y="1026"/>
                    <a:pt x="218" y="1025"/>
                    <a:pt x="219" y="1024"/>
                  </a:cubicBezTo>
                  <a:cubicBezTo>
                    <a:pt x="220" y="1023"/>
                    <a:pt x="220" y="1020"/>
                    <a:pt x="218" y="1019"/>
                  </a:cubicBezTo>
                  <a:close/>
                  <a:moveTo>
                    <a:pt x="144" y="952"/>
                  </a:moveTo>
                  <a:cubicBezTo>
                    <a:pt x="142" y="954"/>
                    <a:pt x="142" y="956"/>
                    <a:pt x="144" y="958"/>
                  </a:cubicBezTo>
                  <a:cubicBezTo>
                    <a:pt x="145" y="959"/>
                    <a:pt x="146" y="959"/>
                    <a:pt x="147" y="959"/>
                  </a:cubicBezTo>
                  <a:cubicBezTo>
                    <a:pt x="148" y="959"/>
                    <a:pt x="149" y="959"/>
                    <a:pt x="149" y="958"/>
                  </a:cubicBezTo>
                  <a:cubicBezTo>
                    <a:pt x="151" y="957"/>
                    <a:pt x="151" y="954"/>
                    <a:pt x="150" y="953"/>
                  </a:cubicBezTo>
                  <a:cubicBezTo>
                    <a:pt x="148" y="951"/>
                    <a:pt x="146" y="951"/>
                    <a:pt x="144" y="952"/>
                  </a:cubicBezTo>
                  <a:close/>
                  <a:moveTo>
                    <a:pt x="176" y="168"/>
                  </a:moveTo>
                  <a:cubicBezTo>
                    <a:pt x="175" y="166"/>
                    <a:pt x="172" y="166"/>
                    <a:pt x="170" y="168"/>
                  </a:cubicBezTo>
                  <a:cubicBezTo>
                    <a:pt x="170" y="168"/>
                    <a:pt x="170" y="168"/>
                    <a:pt x="170" y="168"/>
                  </a:cubicBezTo>
                  <a:cubicBezTo>
                    <a:pt x="169" y="169"/>
                    <a:pt x="169" y="172"/>
                    <a:pt x="170" y="173"/>
                  </a:cubicBezTo>
                  <a:cubicBezTo>
                    <a:pt x="171" y="174"/>
                    <a:pt x="172" y="174"/>
                    <a:pt x="173" y="174"/>
                  </a:cubicBezTo>
                  <a:cubicBezTo>
                    <a:pt x="174" y="174"/>
                    <a:pt x="175" y="174"/>
                    <a:pt x="176" y="173"/>
                  </a:cubicBezTo>
                  <a:cubicBezTo>
                    <a:pt x="178" y="172"/>
                    <a:pt x="178" y="169"/>
                    <a:pt x="176" y="168"/>
                  </a:cubicBezTo>
                  <a:close/>
                  <a:moveTo>
                    <a:pt x="154" y="191"/>
                  </a:moveTo>
                  <a:cubicBezTo>
                    <a:pt x="152" y="189"/>
                    <a:pt x="150" y="189"/>
                    <a:pt x="148" y="191"/>
                  </a:cubicBezTo>
                  <a:cubicBezTo>
                    <a:pt x="147" y="193"/>
                    <a:pt x="147" y="195"/>
                    <a:pt x="148" y="197"/>
                  </a:cubicBezTo>
                  <a:cubicBezTo>
                    <a:pt x="149" y="197"/>
                    <a:pt x="150" y="198"/>
                    <a:pt x="151" y="198"/>
                  </a:cubicBezTo>
                  <a:cubicBezTo>
                    <a:pt x="152" y="198"/>
                    <a:pt x="153" y="197"/>
                    <a:pt x="154" y="196"/>
                  </a:cubicBezTo>
                  <a:cubicBezTo>
                    <a:pt x="156" y="195"/>
                    <a:pt x="155" y="192"/>
                    <a:pt x="154" y="191"/>
                  </a:cubicBezTo>
                  <a:close/>
                  <a:moveTo>
                    <a:pt x="155" y="964"/>
                  </a:moveTo>
                  <a:cubicBezTo>
                    <a:pt x="153" y="966"/>
                    <a:pt x="153" y="968"/>
                    <a:pt x="155" y="970"/>
                  </a:cubicBezTo>
                  <a:cubicBezTo>
                    <a:pt x="155" y="971"/>
                    <a:pt x="156" y="971"/>
                    <a:pt x="157" y="971"/>
                  </a:cubicBezTo>
                  <a:cubicBezTo>
                    <a:pt x="158" y="971"/>
                    <a:pt x="159" y="971"/>
                    <a:pt x="160" y="970"/>
                  </a:cubicBezTo>
                  <a:cubicBezTo>
                    <a:pt x="162" y="969"/>
                    <a:pt x="162" y="966"/>
                    <a:pt x="160" y="964"/>
                  </a:cubicBezTo>
                  <a:cubicBezTo>
                    <a:pt x="159" y="963"/>
                    <a:pt x="156" y="963"/>
                    <a:pt x="155" y="964"/>
                  </a:cubicBezTo>
                  <a:close/>
                  <a:moveTo>
                    <a:pt x="177" y="987"/>
                  </a:moveTo>
                  <a:cubicBezTo>
                    <a:pt x="175" y="989"/>
                    <a:pt x="176" y="991"/>
                    <a:pt x="177" y="993"/>
                  </a:cubicBezTo>
                  <a:cubicBezTo>
                    <a:pt x="178" y="994"/>
                    <a:pt x="179" y="994"/>
                    <a:pt x="180" y="994"/>
                  </a:cubicBezTo>
                  <a:cubicBezTo>
                    <a:pt x="181" y="994"/>
                    <a:pt x="182" y="994"/>
                    <a:pt x="183" y="993"/>
                  </a:cubicBezTo>
                  <a:cubicBezTo>
                    <a:pt x="184" y="991"/>
                    <a:pt x="184" y="989"/>
                    <a:pt x="183" y="987"/>
                  </a:cubicBezTo>
                  <a:cubicBezTo>
                    <a:pt x="181" y="986"/>
                    <a:pt x="179" y="986"/>
                    <a:pt x="177" y="987"/>
                  </a:cubicBezTo>
                  <a:close/>
                  <a:moveTo>
                    <a:pt x="212" y="135"/>
                  </a:moveTo>
                  <a:cubicBezTo>
                    <a:pt x="210" y="134"/>
                    <a:pt x="208" y="134"/>
                    <a:pt x="206" y="135"/>
                  </a:cubicBezTo>
                  <a:cubicBezTo>
                    <a:pt x="204" y="136"/>
                    <a:pt x="204" y="139"/>
                    <a:pt x="206" y="141"/>
                  </a:cubicBezTo>
                  <a:cubicBezTo>
                    <a:pt x="206" y="142"/>
                    <a:pt x="207" y="142"/>
                    <a:pt x="209" y="142"/>
                  </a:cubicBezTo>
                  <a:cubicBezTo>
                    <a:pt x="210" y="142"/>
                    <a:pt x="210" y="142"/>
                    <a:pt x="211" y="141"/>
                  </a:cubicBezTo>
                  <a:cubicBezTo>
                    <a:pt x="213" y="140"/>
                    <a:pt x="213" y="137"/>
                    <a:pt x="212" y="135"/>
                  </a:cubicBezTo>
                  <a:close/>
                  <a:moveTo>
                    <a:pt x="200" y="146"/>
                  </a:moveTo>
                  <a:cubicBezTo>
                    <a:pt x="198" y="144"/>
                    <a:pt x="196" y="144"/>
                    <a:pt x="194" y="146"/>
                  </a:cubicBezTo>
                  <a:cubicBezTo>
                    <a:pt x="192" y="147"/>
                    <a:pt x="192" y="150"/>
                    <a:pt x="194" y="151"/>
                  </a:cubicBezTo>
                  <a:cubicBezTo>
                    <a:pt x="194" y="152"/>
                    <a:pt x="195" y="153"/>
                    <a:pt x="197" y="153"/>
                  </a:cubicBezTo>
                  <a:cubicBezTo>
                    <a:pt x="197" y="153"/>
                    <a:pt x="198" y="152"/>
                    <a:pt x="199" y="151"/>
                  </a:cubicBezTo>
                  <a:cubicBezTo>
                    <a:pt x="201" y="150"/>
                    <a:pt x="201" y="147"/>
                    <a:pt x="200" y="146"/>
                  </a:cubicBezTo>
                  <a:close/>
                  <a:moveTo>
                    <a:pt x="201" y="1009"/>
                  </a:moveTo>
                  <a:cubicBezTo>
                    <a:pt x="199" y="1011"/>
                    <a:pt x="199" y="1013"/>
                    <a:pt x="201" y="1015"/>
                  </a:cubicBezTo>
                  <a:cubicBezTo>
                    <a:pt x="202" y="1015"/>
                    <a:pt x="203" y="1016"/>
                    <a:pt x="204" y="1016"/>
                  </a:cubicBezTo>
                  <a:cubicBezTo>
                    <a:pt x="205" y="1016"/>
                    <a:pt x="206" y="1015"/>
                    <a:pt x="207" y="1014"/>
                  </a:cubicBezTo>
                  <a:cubicBezTo>
                    <a:pt x="208" y="1013"/>
                    <a:pt x="208" y="1010"/>
                    <a:pt x="206" y="1009"/>
                  </a:cubicBezTo>
                  <a:cubicBezTo>
                    <a:pt x="204" y="1007"/>
                    <a:pt x="202" y="1007"/>
                    <a:pt x="201" y="1009"/>
                  </a:cubicBezTo>
                  <a:close/>
                  <a:moveTo>
                    <a:pt x="188" y="157"/>
                  </a:moveTo>
                  <a:cubicBezTo>
                    <a:pt x="186" y="155"/>
                    <a:pt x="184" y="155"/>
                    <a:pt x="182" y="156"/>
                  </a:cubicBezTo>
                  <a:cubicBezTo>
                    <a:pt x="180" y="158"/>
                    <a:pt x="180" y="160"/>
                    <a:pt x="182" y="162"/>
                  </a:cubicBezTo>
                  <a:cubicBezTo>
                    <a:pt x="183" y="163"/>
                    <a:pt x="184" y="163"/>
                    <a:pt x="185" y="163"/>
                  </a:cubicBezTo>
                  <a:cubicBezTo>
                    <a:pt x="186" y="163"/>
                    <a:pt x="187" y="163"/>
                    <a:pt x="187" y="162"/>
                  </a:cubicBezTo>
                  <a:cubicBezTo>
                    <a:pt x="189" y="161"/>
                    <a:pt x="189" y="158"/>
                    <a:pt x="188" y="157"/>
                  </a:cubicBezTo>
                  <a:close/>
                  <a:moveTo>
                    <a:pt x="189" y="998"/>
                  </a:moveTo>
                  <a:cubicBezTo>
                    <a:pt x="187" y="1000"/>
                    <a:pt x="187" y="1002"/>
                    <a:pt x="189" y="1004"/>
                  </a:cubicBezTo>
                  <a:cubicBezTo>
                    <a:pt x="190" y="1005"/>
                    <a:pt x="191" y="1005"/>
                    <a:pt x="192" y="1005"/>
                  </a:cubicBezTo>
                  <a:cubicBezTo>
                    <a:pt x="193" y="1005"/>
                    <a:pt x="194" y="1005"/>
                    <a:pt x="195" y="1004"/>
                  </a:cubicBezTo>
                  <a:cubicBezTo>
                    <a:pt x="196" y="1002"/>
                    <a:pt x="196" y="1000"/>
                    <a:pt x="194" y="998"/>
                  </a:cubicBezTo>
                  <a:cubicBezTo>
                    <a:pt x="193" y="997"/>
                    <a:pt x="190" y="997"/>
                    <a:pt x="189" y="998"/>
                  </a:cubicBezTo>
                  <a:close/>
                  <a:moveTo>
                    <a:pt x="143" y="203"/>
                  </a:moveTo>
                  <a:cubicBezTo>
                    <a:pt x="142" y="201"/>
                    <a:pt x="139" y="201"/>
                    <a:pt x="138" y="203"/>
                  </a:cubicBezTo>
                  <a:cubicBezTo>
                    <a:pt x="136" y="205"/>
                    <a:pt x="136" y="207"/>
                    <a:pt x="138" y="209"/>
                  </a:cubicBezTo>
                  <a:cubicBezTo>
                    <a:pt x="139" y="209"/>
                    <a:pt x="140" y="210"/>
                    <a:pt x="141" y="210"/>
                  </a:cubicBezTo>
                  <a:cubicBezTo>
                    <a:pt x="142" y="210"/>
                    <a:pt x="143" y="209"/>
                    <a:pt x="144" y="208"/>
                  </a:cubicBezTo>
                  <a:cubicBezTo>
                    <a:pt x="145" y="207"/>
                    <a:pt x="145" y="204"/>
                    <a:pt x="143" y="203"/>
                  </a:cubicBezTo>
                  <a:close/>
                  <a:moveTo>
                    <a:pt x="70" y="835"/>
                  </a:moveTo>
                  <a:cubicBezTo>
                    <a:pt x="69" y="833"/>
                    <a:pt x="66" y="832"/>
                    <a:pt x="65" y="833"/>
                  </a:cubicBezTo>
                  <a:cubicBezTo>
                    <a:pt x="63" y="834"/>
                    <a:pt x="62" y="836"/>
                    <a:pt x="63" y="838"/>
                  </a:cubicBezTo>
                  <a:cubicBezTo>
                    <a:pt x="63" y="840"/>
                    <a:pt x="65" y="840"/>
                    <a:pt x="66" y="840"/>
                  </a:cubicBezTo>
                  <a:cubicBezTo>
                    <a:pt x="67" y="840"/>
                    <a:pt x="68" y="840"/>
                    <a:pt x="68" y="840"/>
                  </a:cubicBezTo>
                  <a:cubicBezTo>
                    <a:pt x="70" y="839"/>
                    <a:pt x="71" y="837"/>
                    <a:pt x="70" y="835"/>
                  </a:cubicBezTo>
                  <a:close/>
                  <a:moveTo>
                    <a:pt x="77" y="849"/>
                  </a:moveTo>
                  <a:cubicBezTo>
                    <a:pt x="77" y="849"/>
                    <a:pt x="77" y="849"/>
                    <a:pt x="77" y="849"/>
                  </a:cubicBezTo>
                  <a:cubicBezTo>
                    <a:pt x="76" y="847"/>
                    <a:pt x="74" y="846"/>
                    <a:pt x="72" y="847"/>
                  </a:cubicBezTo>
                  <a:cubicBezTo>
                    <a:pt x="70" y="848"/>
                    <a:pt x="69" y="850"/>
                    <a:pt x="70" y="852"/>
                  </a:cubicBezTo>
                  <a:cubicBezTo>
                    <a:pt x="71" y="854"/>
                    <a:pt x="72" y="855"/>
                    <a:pt x="74" y="855"/>
                  </a:cubicBezTo>
                  <a:cubicBezTo>
                    <a:pt x="74" y="855"/>
                    <a:pt x="75" y="854"/>
                    <a:pt x="76" y="854"/>
                  </a:cubicBezTo>
                  <a:cubicBezTo>
                    <a:pt x="78" y="853"/>
                    <a:pt x="78" y="851"/>
                    <a:pt x="77" y="849"/>
                  </a:cubicBezTo>
                  <a:close/>
                  <a:moveTo>
                    <a:pt x="63" y="820"/>
                  </a:moveTo>
                  <a:cubicBezTo>
                    <a:pt x="62" y="818"/>
                    <a:pt x="60" y="817"/>
                    <a:pt x="58" y="818"/>
                  </a:cubicBezTo>
                  <a:cubicBezTo>
                    <a:pt x="56" y="819"/>
                    <a:pt x="55" y="822"/>
                    <a:pt x="56" y="824"/>
                  </a:cubicBezTo>
                  <a:cubicBezTo>
                    <a:pt x="56" y="825"/>
                    <a:pt x="58" y="826"/>
                    <a:pt x="59" y="826"/>
                  </a:cubicBezTo>
                  <a:cubicBezTo>
                    <a:pt x="60" y="826"/>
                    <a:pt x="60" y="826"/>
                    <a:pt x="61" y="826"/>
                  </a:cubicBezTo>
                  <a:cubicBezTo>
                    <a:pt x="63" y="825"/>
                    <a:pt x="64" y="822"/>
                    <a:pt x="63" y="820"/>
                  </a:cubicBezTo>
                  <a:close/>
                  <a:moveTo>
                    <a:pt x="134" y="940"/>
                  </a:moveTo>
                  <a:cubicBezTo>
                    <a:pt x="132" y="941"/>
                    <a:pt x="132" y="944"/>
                    <a:pt x="133" y="946"/>
                  </a:cubicBezTo>
                  <a:cubicBezTo>
                    <a:pt x="134" y="947"/>
                    <a:pt x="135" y="947"/>
                    <a:pt x="136" y="947"/>
                  </a:cubicBezTo>
                  <a:cubicBezTo>
                    <a:pt x="137" y="947"/>
                    <a:pt x="138" y="947"/>
                    <a:pt x="139" y="946"/>
                  </a:cubicBezTo>
                  <a:cubicBezTo>
                    <a:pt x="141" y="945"/>
                    <a:pt x="141" y="942"/>
                    <a:pt x="139" y="941"/>
                  </a:cubicBezTo>
                  <a:cubicBezTo>
                    <a:pt x="138" y="939"/>
                    <a:pt x="136" y="939"/>
                    <a:pt x="134" y="940"/>
                  </a:cubicBezTo>
                  <a:close/>
                  <a:moveTo>
                    <a:pt x="50" y="791"/>
                  </a:moveTo>
                  <a:cubicBezTo>
                    <a:pt x="49" y="789"/>
                    <a:pt x="47" y="788"/>
                    <a:pt x="45" y="789"/>
                  </a:cubicBezTo>
                  <a:cubicBezTo>
                    <a:pt x="43" y="790"/>
                    <a:pt x="42" y="792"/>
                    <a:pt x="43" y="794"/>
                  </a:cubicBezTo>
                  <a:cubicBezTo>
                    <a:pt x="43" y="796"/>
                    <a:pt x="45" y="797"/>
                    <a:pt x="46" y="797"/>
                  </a:cubicBezTo>
                  <a:cubicBezTo>
                    <a:pt x="47" y="797"/>
                    <a:pt x="47" y="797"/>
                    <a:pt x="48" y="797"/>
                  </a:cubicBezTo>
                  <a:cubicBezTo>
                    <a:pt x="50" y="796"/>
                    <a:pt x="51" y="793"/>
                    <a:pt x="50" y="791"/>
                  </a:cubicBezTo>
                  <a:close/>
                  <a:moveTo>
                    <a:pt x="80" y="861"/>
                  </a:moveTo>
                  <a:cubicBezTo>
                    <a:pt x="78" y="862"/>
                    <a:pt x="77" y="865"/>
                    <a:pt x="78" y="866"/>
                  </a:cubicBezTo>
                  <a:cubicBezTo>
                    <a:pt x="79" y="868"/>
                    <a:pt x="80" y="868"/>
                    <a:pt x="82" y="868"/>
                  </a:cubicBezTo>
                  <a:cubicBezTo>
                    <a:pt x="82" y="868"/>
                    <a:pt x="83" y="868"/>
                    <a:pt x="84" y="868"/>
                  </a:cubicBezTo>
                  <a:cubicBezTo>
                    <a:pt x="85" y="867"/>
                    <a:pt x="86" y="864"/>
                    <a:pt x="85" y="862"/>
                  </a:cubicBezTo>
                  <a:cubicBezTo>
                    <a:pt x="84" y="861"/>
                    <a:pt x="81" y="860"/>
                    <a:pt x="80" y="861"/>
                  </a:cubicBezTo>
                  <a:close/>
                  <a:moveTo>
                    <a:pt x="56" y="806"/>
                  </a:moveTo>
                  <a:cubicBezTo>
                    <a:pt x="55" y="804"/>
                    <a:pt x="53" y="803"/>
                    <a:pt x="51" y="804"/>
                  </a:cubicBezTo>
                  <a:cubicBezTo>
                    <a:pt x="49" y="805"/>
                    <a:pt x="48" y="807"/>
                    <a:pt x="49" y="809"/>
                  </a:cubicBezTo>
                  <a:cubicBezTo>
                    <a:pt x="50" y="811"/>
                    <a:pt x="51" y="812"/>
                    <a:pt x="53" y="812"/>
                  </a:cubicBezTo>
                  <a:cubicBezTo>
                    <a:pt x="53" y="812"/>
                    <a:pt x="54" y="811"/>
                    <a:pt x="54" y="811"/>
                  </a:cubicBezTo>
                  <a:cubicBezTo>
                    <a:pt x="56" y="810"/>
                    <a:pt x="57" y="808"/>
                    <a:pt x="56" y="806"/>
                  </a:cubicBezTo>
                  <a:close/>
                  <a:moveTo>
                    <a:pt x="124" y="928"/>
                  </a:moveTo>
                  <a:cubicBezTo>
                    <a:pt x="122" y="929"/>
                    <a:pt x="122" y="931"/>
                    <a:pt x="123" y="933"/>
                  </a:cubicBezTo>
                  <a:cubicBezTo>
                    <a:pt x="124" y="934"/>
                    <a:pt x="125" y="935"/>
                    <a:pt x="126" y="935"/>
                  </a:cubicBezTo>
                  <a:cubicBezTo>
                    <a:pt x="127" y="935"/>
                    <a:pt x="128" y="934"/>
                    <a:pt x="129" y="934"/>
                  </a:cubicBezTo>
                  <a:cubicBezTo>
                    <a:pt x="131" y="932"/>
                    <a:pt x="131" y="930"/>
                    <a:pt x="129" y="928"/>
                  </a:cubicBezTo>
                  <a:cubicBezTo>
                    <a:pt x="128" y="926"/>
                    <a:pt x="126" y="926"/>
                    <a:pt x="124" y="928"/>
                  </a:cubicBezTo>
                  <a:close/>
                  <a:moveTo>
                    <a:pt x="133" y="215"/>
                  </a:moveTo>
                  <a:cubicBezTo>
                    <a:pt x="131" y="214"/>
                    <a:pt x="129" y="214"/>
                    <a:pt x="127" y="216"/>
                  </a:cubicBezTo>
                  <a:cubicBezTo>
                    <a:pt x="126" y="217"/>
                    <a:pt x="126" y="220"/>
                    <a:pt x="128" y="221"/>
                  </a:cubicBezTo>
                  <a:cubicBezTo>
                    <a:pt x="129" y="222"/>
                    <a:pt x="130" y="222"/>
                    <a:pt x="130" y="222"/>
                  </a:cubicBezTo>
                  <a:cubicBezTo>
                    <a:pt x="132" y="222"/>
                    <a:pt x="133" y="222"/>
                    <a:pt x="134" y="221"/>
                  </a:cubicBezTo>
                  <a:cubicBezTo>
                    <a:pt x="135" y="219"/>
                    <a:pt x="135" y="216"/>
                    <a:pt x="133" y="215"/>
                  </a:cubicBezTo>
                  <a:close/>
                  <a:moveTo>
                    <a:pt x="114" y="915"/>
                  </a:moveTo>
                  <a:cubicBezTo>
                    <a:pt x="112" y="916"/>
                    <a:pt x="112" y="919"/>
                    <a:pt x="113" y="920"/>
                  </a:cubicBezTo>
                  <a:cubicBezTo>
                    <a:pt x="114" y="921"/>
                    <a:pt x="115" y="922"/>
                    <a:pt x="117" y="922"/>
                  </a:cubicBezTo>
                  <a:cubicBezTo>
                    <a:pt x="117" y="922"/>
                    <a:pt x="118" y="922"/>
                    <a:pt x="119" y="921"/>
                  </a:cubicBezTo>
                  <a:cubicBezTo>
                    <a:pt x="121" y="920"/>
                    <a:pt x="121" y="917"/>
                    <a:pt x="120" y="916"/>
                  </a:cubicBezTo>
                  <a:cubicBezTo>
                    <a:pt x="119" y="914"/>
                    <a:pt x="116" y="913"/>
                    <a:pt x="114" y="915"/>
                  </a:cubicBezTo>
                  <a:close/>
                  <a:moveTo>
                    <a:pt x="96" y="888"/>
                  </a:moveTo>
                  <a:cubicBezTo>
                    <a:pt x="94" y="890"/>
                    <a:pt x="94" y="892"/>
                    <a:pt x="95" y="894"/>
                  </a:cubicBezTo>
                  <a:cubicBezTo>
                    <a:pt x="96" y="895"/>
                    <a:pt x="97" y="896"/>
                    <a:pt x="98" y="896"/>
                  </a:cubicBezTo>
                  <a:cubicBezTo>
                    <a:pt x="99" y="896"/>
                    <a:pt x="100" y="895"/>
                    <a:pt x="101" y="895"/>
                  </a:cubicBezTo>
                  <a:cubicBezTo>
                    <a:pt x="102" y="894"/>
                    <a:pt x="103" y="891"/>
                    <a:pt x="102" y="889"/>
                  </a:cubicBezTo>
                  <a:cubicBezTo>
                    <a:pt x="100" y="888"/>
                    <a:pt x="98" y="887"/>
                    <a:pt x="96" y="888"/>
                  </a:cubicBezTo>
                  <a:close/>
                  <a:moveTo>
                    <a:pt x="105" y="902"/>
                  </a:moveTo>
                  <a:cubicBezTo>
                    <a:pt x="103" y="903"/>
                    <a:pt x="103" y="905"/>
                    <a:pt x="104" y="907"/>
                  </a:cubicBezTo>
                  <a:cubicBezTo>
                    <a:pt x="105" y="908"/>
                    <a:pt x="106" y="909"/>
                    <a:pt x="107" y="909"/>
                  </a:cubicBezTo>
                  <a:cubicBezTo>
                    <a:pt x="108" y="909"/>
                    <a:pt x="109" y="909"/>
                    <a:pt x="110" y="908"/>
                  </a:cubicBezTo>
                  <a:cubicBezTo>
                    <a:pt x="111" y="907"/>
                    <a:pt x="112" y="904"/>
                    <a:pt x="111" y="903"/>
                  </a:cubicBezTo>
                  <a:cubicBezTo>
                    <a:pt x="109" y="901"/>
                    <a:pt x="107" y="900"/>
                    <a:pt x="105" y="902"/>
                  </a:cubicBezTo>
                  <a:close/>
                  <a:moveTo>
                    <a:pt x="88" y="875"/>
                  </a:moveTo>
                  <a:cubicBezTo>
                    <a:pt x="86" y="876"/>
                    <a:pt x="85" y="878"/>
                    <a:pt x="86" y="880"/>
                  </a:cubicBezTo>
                  <a:cubicBezTo>
                    <a:pt x="87" y="882"/>
                    <a:pt x="88" y="882"/>
                    <a:pt x="90" y="882"/>
                  </a:cubicBezTo>
                  <a:cubicBezTo>
                    <a:pt x="90" y="882"/>
                    <a:pt x="91" y="882"/>
                    <a:pt x="92" y="882"/>
                  </a:cubicBezTo>
                  <a:cubicBezTo>
                    <a:pt x="94" y="880"/>
                    <a:pt x="94" y="878"/>
                    <a:pt x="93" y="876"/>
                  </a:cubicBezTo>
                  <a:cubicBezTo>
                    <a:pt x="92" y="874"/>
                    <a:pt x="90" y="874"/>
                    <a:pt x="88" y="875"/>
                  </a:cubicBezTo>
                  <a:close/>
                  <a:moveTo>
                    <a:pt x="414" y="1123"/>
                  </a:moveTo>
                  <a:cubicBezTo>
                    <a:pt x="412" y="1122"/>
                    <a:pt x="410" y="1123"/>
                    <a:pt x="409" y="1125"/>
                  </a:cubicBezTo>
                  <a:cubicBezTo>
                    <a:pt x="408" y="1128"/>
                    <a:pt x="410" y="1130"/>
                    <a:pt x="412" y="1130"/>
                  </a:cubicBezTo>
                  <a:cubicBezTo>
                    <a:pt x="412" y="1131"/>
                    <a:pt x="413" y="1131"/>
                    <a:pt x="413" y="1131"/>
                  </a:cubicBezTo>
                  <a:cubicBezTo>
                    <a:pt x="415" y="1131"/>
                    <a:pt x="416" y="1130"/>
                    <a:pt x="417" y="1128"/>
                  </a:cubicBezTo>
                  <a:cubicBezTo>
                    <a:pt x="417" y="1126"/>
                    <a:pt x="416" y="1123"/>
                    <a:pt x="414" y="1123"/>
                  </a:cubicBezTo>
                  <a:close/>
                  <a:moveTo>
                    <a:pt x="357" y="43"/>
                  </a:moveTo>
                  <a:cubicBezTo>
                    <a:pt x="355" y="44"/>
                    <a:pt x="354" y="46"/>
                    <a:pt x="355" y="49"/>
                  </a:cubicBezTo>
                  <a:cubicBezTo>
                    <a:pt x="355" y="50"/>
                    <a:pt x="357" y="51"/>
                    <a:pt x="358" y="51"/>
                  </a:cubicBezTo>
                  <a:cubicBezTo>
                    <a:pt x="359" y="51"/>
                    <a:pt x="359" y="51"/>
                    <a:pt x="360" y="51"/>
                  </a:cubicBezTo>
                  <a:cubicBezTo>
                    <a:pt x="362" y="50"/>
                    <a:pt x="363" y="47"/>
                    <a:pt x="362" y="45"/>
                  </a:cubicBezTo>
                  <a:cubicBezTo>
                    <a:pt x="361" y="43"/>
                    <a:pt x="359" y="42"/>
                    <a:pt x="357" y="43"/>
                  </a:cubicBezTo>
                  <a:close/>
                  <a:moveTo>
                    <a:pt x="340" y="1095"/>
                  </a:moveTo>
                  <a:cubicBezTo>
                    <a:pt x="338" y="1094"/>
                    <a:pt x="335" y="1095"/>
                    <a:pt x="334" y="1097"/>
                  </a:cubicBezTo>
                  <a:cubicBezTo>
                    <a:pt x="333" y="1099"/>
                    <a:pt x="334" y="1101"/>
                    <a:pt x="336" y="1102"/>
                  </a:cubicBezTo>
                  <a:cubicBezTo>
                    <a:pt x="337" y="1102"/>
                    <a:pt x="337" y="1102"/>
                    <a:pt x="338" y="1102"/>
                  </a:cubicBezTo>
                  <a:cubicBezTo>
                    <a:pt x="339" y="1102"/>
                    <a:pt x="341" y="1101"/>
                    <a:pt x="342" y="1100"/>
                  </a:cubicBezTo>
                  <a:cubicBezTo>
                    <a:pt x="342" y="1098"/>
                    <a:pt x="342" y="1096"/>
                    <a:pt x="340" y="1095"/>
                  </a:cubicBezTo>
                  <a:close/>
                  <a:moveTo>
                    <a:pt x="354" y="1101"/>
                  </a:moveTo>
                  <a:cubicBezTo>
                    <a:pt x="352" y="1100"/>
                    <a:pt x="350" y="1101"/>
                    <a:pt x="349" y="1103"/>
                  </a:cubicBezTo>
                  <a:cubicBezTo>
                    <a:pt x="348" y="1105"/>
                    <a:pt x="349" y="1108"/>
                    <a:pt x="351" y="1108"/>
                  </a:cubicBezTo>
                  <a:cubicBezTo>
                    <a:pt x="352" y="1109"/>
                    <a:pt x="352" y="1109"/>
                    <a:pt x="353" y="1109"/>
                  </a:cubicBezTo>
                  <a:cubicBezTo>
                    <a:pt x="354" y="1109"/>
                    <a:pt x="356" y="1108"/>
                    <a:pt x="356" y="1106"/>
                  </a:cubicBezTo>
                  <a:cubicBezTo>
                    <a:pt x="357" y="1104"/>
                    <a:pt x="356" y="1102"/>
                    <a:pt x="354" y="1101"/>
                  </a:cubicBezTo>
                  <a:close/>
                  <a:moveTo>
                    <a:pt x="313" y="64"/>
                  </a:moveTo>
                  <a:cubicBezTo>
                    <a:pt x="311" y="65"/>
                    <a:pt x="310" y="67"/>
                    <a:pt x="311" y="69"/>
                  </a:cubicBezTo>
                  <a:cubicBezTo>
                    <a:pt x="312" y="70"/>
                    <a:pt x="313" y="71"/>
                    <a:pt x="315" y="71"/>
                  </a:cubicBezTo>
                  <a:cubicBezTo>
                    <a:pt x="315" y="71"/>
                    <a:pt x="316" y="71"/>
                    <a:pt x="317" y="71"/>
                  </a:cubicBezTo>
                  <a:cubicBezTo>
                    <a:pt x="319" y="70"/>
                    <a:pt x="319" y="67"/>
                    <a:pt x="318" y="65"/>
                  </a:cubicBezTo>
                  <a:cubicBezTo>
                    <a:pt x="317" y="63"/>
                    <a:pt x="315" y="63"/>
                    <a:pt x="313" y="64"/>
                  </a:cubicBezTo>
                  <a:close/>
                  <a:moveTo>
                    <a:pt x="325" y="1088"/>
                  </a:moveTo>
                  <a:cubicBezTo>
                    <a:pt x="325" y="1088"/>
                    <a:pt x="325" y="1088"/>
                    <a:pt x="325" y="1088"/>
                  </a:cubicBezTo>
                  <a:cubicBezTo>
                    <a:pt x="323" y="1087"/>
                    <a:pt x="321" y="1088"/>
                    <a:pt x="320" y="1090"/>
                  </a:cubicBezTo>
                  <a:cubicBezTo>
                    <a:pt x="319" y="1092"/>
                    <a:pt x="320" y="1094"/>
                    <a:pt x="322" y="1095"/>
                  </a:cubicBezTo>
                  <a:cubicBezTo>
                    <a:pt x="322" y="1095"/>
                    <a:pt x="323" y="1095"/>
                    <a:pt x="323" y="1095"/>
                  </a:cubicBezTo>
                  <a:cubicBezTo>
                    <a:pt x="325" y="1095"/>
                    <a:pt x="326" y="1095"/>
                    <a:pt x="327" y="1093"/>
                  </a:cubicBezTo>
                  <a:cubicBezTo>
                    <a:pt x="328" y="1091"/>
                    <a:pt x="327" y="1089"/>
                    <a:pt x="325" y="1088"/>
                  </a:cubicBezTo>
                  <a:close/>
                  <a:moveTo>
                    <a:pt x="327" y="56"/>
                  </a:moveTo>
                  <a:cubicBezTo>
                    <a:pt x="325" y="57"/>
                    <a:pt x="325" y="60"/>
                    <a:pt x="326" y="62"/>
                  </a:cubicBezTo>
                  <a:cubicBezTo>
                    <a:pt x="326" y="63"/>
                    <a:pt x="328" y="64"/>
                    <a:pt x="329" y="64"/>
                  </a:cubicBezTo>
                  <a:cubicBezTo>
                    <a:pt x="330" y="64"/>
                    <a:pt x="330" y="64"/>
                    <a:pt x="331" y="64"/>
                  </a:cubicBezTo>
                  <a:cubicBezTo>
                    <a:pt x="333" y="63"/>
                    <a:pt x="334" y="60"/>
                    <a:pt x="333" y="58"/>
                  </a:cubicBezTo>
                  <a:cubicBezTo>
                    <a:pt x="332" y="56"/>
                    <a:pt x="329" y="55"/>
                    <a:pt x="327" y="56"/>
                  </a:cubicBezTo>
                  <a:close/>
                  <a:moveTo>
                    <a:pt x="342" y="50"/>
                  </a:moveTo>
                  <a:cubicBezTo>
                    <a:pt x="340" y="51"/>
                    <a:pt x="339" y="53"/>
                    <a:pt x="340" y="55"/>
                  </a:cubicBezTo>
                  <a:cubicBezTo>
                    <a:pt x="341" y="56"/>
                    <a:pt x="342" y="57"/>
                    <a:pt x="344" y="57"/>
                  </a:cubicBezTo>
                  <a:cubicBezTo>
                    <a:pt x="344" y="57"/>
                    <a:pt x="345" y="57"/>
                    <a:pt x="345" y="57"/>
                  </a:cubicBezTo>
                  <a:cubicBezTo>
                    <a:pt x="347" y="56"/>
                    <a:pt x="348" y="54"/>
                    <a:pt x="347" y="52"/>
                  </a:cubicBezTo>
                  <a:cubicBezTo>
                    <a:pt x="346" y="50"/>
                    <a:pt x="344" y="49"/>
                    <a:pt x="342" y="50"/>
                  </a:cubicBezTo>
                  <a:close/>
                  <a:moveTo>
                    <a:pt x="402" y="27"/>
                  </a:moveTo>
                  <a:cubicBezTo>
                    <a:pt x="402" y="27"/>
                    <a:pt x="402" y="27"/>
                    <a:pt x="402" y="27"/>
                  </a:cubicBezTo>
                  <a:cubicBezTo>
                    <a:pt x="400" y="27"/>
                    <a:pt x="399" y="30"/>
                    <a:pt x="400" y="32"/>
                  </a:cubicBezTo>
                  <a:cubicBezTo>
                    <a:pt x="400" y="33"/>
                    <a:pt x="402" y="35"/>
                    <a:pt x="403" y="35"/>
                  </a:cubicBezTo>
                  <a:cubicBezTo>
                    <a:pt x="404" y="35"/>
                    <a:pt x="404" y="34"/>
                    <a:pt x="405" y="34"/>
                  </a:cubicBezTo>
                  <a:cubicBezTo>
                    <a:pt x="407" y="34"/>
                    <a:pt x="408" y="31"/>
                    <a:pt x="407" y="29"/>
                  </a:cubicBezTo>
                  <a:cubicBezTo>
                    <a:pt x="406" y="27"/>
                    <a:pt x="404" y="26"/>
                    <a:pt x="402" y="27"/>
                  </a:cubicBezTo>
                  <a:close/>
                  <a:moveTo>
                    <a:pt x="387" y="32"/>
                  </a:moveTo>
                  <a:cubicBezTo>
                    <a:pt x="385" y="33"/>
                    <a:pt x="384" y="35"/>
                    <a:pt x="384" y="37"/>
                  </a:cubicBezTo>
                  <a:cubicBezTo>
                    <a:pt x="385" y="39"/>
                    <a:pt x="386" y="40"/>
                    <a:pt x="388" y="40"/>
                  </a:cubicBezTo>
                  <a:cubicBezTo>
                    <a:pt x="389" y="40"/>
                    <a:pt x="389" y="40"/>
                    <a:pt x="389" y="39"/>
                  </a:cubicBezTo>
                  <a:cubicBezTo>
                    <a:pt x="392" y="39"/>
                    <a:pt x="393" y="36"/>
                    <a:pt x="392" y="34"/>
                  </a:cubicBezTo>
                  <a:cubicBezTo>
                    <a:pt x="391" y="32"/>
                    <a:pt x="389" y="31"/>
                    <a:pt x="387" y="32"/>
                  </a:cubicBezTo>
                  <a:close/>
                  <a:moveTo>
                    <a:pt x="44" y="776"/>
                  </a:moveTo>
                  <a:cubicBezTo>
                    <a:pt x="44" y="774"/>
                    <a:pt x="41" y="773"/>
                    <a:pt x="39" y="774"/>
                  </a:cubicBezTo>
                  <a:cubicBezTo>
                    <a:pt x="37" y="775"/>
                    <a:pt x="36" y="777"/>
                    <a:pt x="37" y="779"/>
                  </a:cubicBezTo>
                  <a:cubicBezTo>
                    <a:pt x="38" y="781"/>
                    <a:pt x="39" y="782"/>
                    <a:pt x="41" y="782"/>
                  </a:cubicBezTo>
                  <a:cubicBezTo>
                    <a:pt x="41" y="782"/>
                    <a:pt x="42" y="782"/>
                    <a:pt x="42" y="782"/>
                  </a:cubicBezTo>
                  <a:cubicBezTo>
                    <a:pt x="44" y="781"/>
                    <a:pt x="45" y="779"/>
                    <a:pt x="44" y="776"/>
                  </a:cubicBezTo>
                  <a:close/>
                  <a:moveTo>
                    <a:pt x="372" y="37"/>
                  </a:moveTo>
                  <a:cubicBezTo>
                    <a:pt x="370" y="38"/>
                    <a:pt x="369" y="40"/>
                    <a:pt x="369" y="43"/>
                  </a:cubicBezTo>
                  <a:cubicBezTo>
                    <a:pt x="370" y="44"/>
                    <a:pt x="371" y="45"/>
                    <a:pt x="373" y="45"/>
                  </a:cubicBezTo>
                  <a:cubicBezTo>
                    <a:pt x="374" y="45"/>
                    <a:pt x="374" y="45"/>
                    <a:pt x="375" y="45"/>
                  </a:cubicBezTo>
                  <a:cubicBezTo>
                    <a:pt x="377" y="44"/>
                    <a:pt x="378" y="42"/>
                    <a:pt x="377" y="40"/>
                  </a:cubicBezTo>
                  <a:cubicBezTo>
                    <a:pt x="376" y="38"/>
                    <a:pt x="374" y="37"/>
                    <a:pt x="372" y="37"/>
                  </a:cubicBezTo>
                  <a:close/>
                  <a:moveTo>
                    <a:pt x="384" y="1113"/>
                  </a:moveTo>
                  <a:cubicBezTo>
                    <a:pt x="382" y="1112"/>
                    <a:pt x="379" y="1113"/>
                    <a:pt x="379" y="1115"/>
                  </a:cubicBezTo>
                  <a:cubicBezTo>
                    <a:pt x="378" y="1117"/>
                    <a:pt x="379" y="1120"/>
                    <a:pt x="381" y="1120"/>
                  </a:cubicBezTo>
                  <a:cubicBezTo>
                    <a:pt x="382" y="1120"/>
                    <a:pt x="382" y="1121"/>
                    <a:pt x="382" y="1121"/>
                  </a:cubicBezTo>
                  <a:cubicBezTo>
                    <a:pt x="384" y="1121"/>
                    <a:pt x="386" y="1120"/>
                    <a:pt x="386" y="1118"/>
                  </a:cubicBezTo>
                  <a:cubicBezTo>
                    <a:pt x="387" y="1116"/>
                    <a:pt x="386" y="1114"/>
                    <a:pt x="384" y="1113"/>
                  </a:cubicBezTo>
                  <a:close/>
                  <a:moveTo>
                    <a:pt x="369" y="1107"/>
                  </a:moveTo>
                  <a:cubicBezTo>
                    <a:pt x="367" y="1106"/>
                    <a:pt x="365" y="1107"/>
                    <a:pt x="364" y="1109"/>
                  </a:cubicBezTo>
                  <a:cubicBezTo>
                    <a:pt x="363" y="1111"/>
                    <a:pt x="364" y="1114"/>
                    <a:pt x="366" y="1115"/>
                  </a:cubicBezTo>
                  <a:cubicBezTo>
                    <a:pt x="366" y="1115"/>
                    <a:pt x="367" y="1115"/>
                    <a:pt x="367" y="1115"/>
                  </a:cubicBezTo>
                  <a:cubicBezTo>
                    <a:pt x="369" y="1115"/>
                    <a:pt x="371" y="1114"/>
                    <a:pt x="371" y="1112"/>
                  </a:cubicBezTo>
                  <a:cubicBezTo>
                    <a:pt x="372" y="1110"/>
                    <a:pt x="371" y="1108"/>
                    <a:pt x="369" y="1107"/>
                  </a:cubicBezTo>
                  <a:close/>
                  <a:moveTo>
                    <a:pt x="283" y="1065"/>
                  </a:moveTo>
                  <a:cubicBezTo>
                    <a:pt x="281" y="1064"/>
                    <a:pt x="279" y="1064"/>
                    <a:pt x="278" y="1066"/>
                  </a:cubicBezTo>
                  <a:cubicBezTo>
                    <a:pt x="277" y="1068"/>
                    <a:pt x="277" y="1070"/>
                    <a:pt x="279" y="1072"/>
                  </a:cubicBezTo>
                  <a:cubicBezTo>
                    <a:pt x="280" y="1072"/>
                    <a:pt x="281" y="1072"/>
                    <a:pt x="281" y="1072"/>
                  </a:cubicBezTo>
                  <a:cubicBezTo>
                    <a:pt x="283" y="1072"/>
                    <a:pt x="284" y="1071"/>
                    <a:pt x="285" y="1070"/>
                  </a:cubicBezTo>
                  <a:cubicBezTo>
                    <a:pt x="286" y="1068"/>
                    <a:pt x="285" y="1066"/>
                    <a:pt x="283" y="1065"/>
                  </a:cubicBezTo>
                  <a:close/>
                  <a:moveTo>
                    <a:pt x="250" y="106"/>
                  </a:moveTo>
                  <a:cubicBezTo>
                    <a:pt x="249" y="105"/>
                    <a:pt x="246" y="104"/>
                    <a:pt x="244" y="105"/>
                  </a:cubicBezTo>
                  <a:cubicBezTo>
                    <a:pt x="242" y="107"/>
                    <a:pt x="242" y="109"/>
                    <a:pt x="243" y="111"/>
                  </a:cubicBezTo>
                  <a:cubicBezTo>
                    <a:pt x="244" y="112"/>
                    <a:pt x="245" y="113"/>
                    <a:pt x="247" y="113"/>
                  </a:cubicBezTo>
                  <a:cubicBezTo>
                    <a:pt x="247" y="113"/>
                    <a:pt x="248" y="112"/>
                    <a:pt x="249" y="112"/>
                  </a:cubicBezTo>
                  <a:cubicBezTo>
                    <a:pt x="251" y="111"/>
                    <a:pt x="251" y="108"/>
                    <a:pt x="250" y="106"/>
                  </a:cubicBezTo>
                  <a:close/>
                  <a:moveTo>
                    <a:pt x="238" y="1039"/>
                  </a:moveTo>
                  <a:cubicBezTo>
                    <a:pt x="237" y="1041"/>
                    <a:pt x="237" y="1043"/>
                    <a:pt x="239" y="1045"/>
                  </a:cubicBezTo>
                  <a:cubicBezTo>
                    <a:pt x="240" y="1045"/>
                    <a:pt x="240" y="1046"/>
                    <a:pt x="241" y="1046"/>
                  </a:cubicBezTo>
                  <a:cubicBezTo>
                    <a:pt x="242" y="1046"/>
                    <a:pt x="244" y="1045"/>
                    <a:pt x="244" y="1044"/>
                  </a:cubicBezTo>
                  <a:cubicBezTo>
                    <a:pt x="246" y="1042"/>
                    <a:pt x="245" y="1040"/>
                    <a:pt x="244" y="1038"/>
                  </a:cubicBezTo>
                  <a:cubicBezTo>
                    <a:pt x="242" y="1037"/>
                    <a:pt x="239" y="1037"/>
                    <a:pt x="238" y="1039"/>
                  </a:cubicBezTo>
                  <a:close/>
                  <a:moveTo>
                    <a:pt x="251" y="1048"/>
                  </a:moveTo>
                  <a:cubicBezTo>
                    <a:pt x="250" y="1050"/>
                    <a:pt x="250" y="1053"/>
                    <a:pt x="252" y="1054"/>
                  </a:cubicBezTo>
                  <a:cubicBezTo>
                    <a:pt x="253" y="1055"/>
                    <a:pt x="254" y="1055"/>
                    <a:pt x="254" y="1055"/>
                  </a:cubicBezTo>
                  <a:cubicBezTo>
                    <a:pt x="256" y="1055"/>
                    <a:pt x="257" y="1054"/>
                    <a:pt x="258" y="1053"/>
                  </a:cubicBezTo>
                  <a:cubicBezTo>
                    <a:pt x="259" y="1051"/>
                    <a:pt x="258" y="1049"/>
                    <a:pt x="257" y="1047"/>
                  </a:cubicBezTo>
                  <a:cubicBezTo>
                    <a:pt x="255" y="1046"/>
                    <a:pt x="252" y="1047"/>
                    <a:pt x="251" y="1048"/>
                  </a:cubicBezTo>
                  <a:close/>
                  <a:moveTo>
                    <a:pt x="237" y="116"/>
                  </a:moveTo>
                  <a:cubicBezTo>
                    <a:pt x="236" y="114"/>
                    <a:pt x="233" y="114"/>
                    <a:pt x="231" y="115"/>
                  </a:cubicBezTo>
                  <a:cubicBezTo>
                    <a:pt x="230" y="116"/>
                    <a:pt x="229" y="119"/>
                    <a:pt x="230" y="121"/>
                  </a:cubicBezTo>
                  <a:cubicBezTo>
                    <a:pt x="231" y="122"/>
                    <a:pt x="232" y="122"/>
                    <a:pt x="234" y="122"/>
                  </a:cubicBezTo>
                  <a:cubicBezTo>
                    <a:pt x="235" y="122"/>
                    <a:pt x="235" y="122"/>
                    <a:pt x="236" y="121"/>
                  </a:cubicBezTo>
                  <a:cubicBezTo>
                    <a:pt x="238" y="120"/>
                    <a:pt x="238" y="117"/>
                    <a:pt x="237" y="116"/>
                  </a:cubicBezTo>
                  <a:close/>
                  <a:moveTo>
                    <a:pt x="258" y="96"/>
                  </a:moveTo>
                  <a:cubicBezTo>
                    <a:pt x="256" y="98"/>
                    <a:pt x="255" y="100"/>
                    <a:pt x="256" y="102"/>
                  </a:cubicBezTo>
                  <a:cubicBezTo>
                    <a:pt x="257" y="103"/>
                    <a:pt x="258" y="104"/>
                    <a:pt x="260" y="104"/>
                  </a:cubicBezTo>
                  <a:cubicBezTo>
                    <a:pt x="261" y="104"/>
                    <a:pt x="261" y="103"/>
                    <a:pt x="262" y="103"/>
                  </a:cubicBezTo>
                  <a:cubicBezTo>
                    <a:pt x="264" y="102"/>
                    <a:pt x="264" y="99"/>
                    <a:pt x="263" y="97"/>
                  </a:cubicBezTo>
                  <a:cubicBezTo>
                    <a:pt x="262" y="96"/>
                    <a:pt x="259" y="95"/>
                    <a:pt x="258" y="96"/>
                  </a:cubicBezTo>
                  <a:close/>
                  <a:moveTo>
                    <a:pt x="225" y="1029"/>
                  </a:moveTo>
                  <a:cubicBezTo>
                    <a:pt x="224" y="1031"/>
                    <a:pt x="224" y="1034"/>
                    <a:pt x="226" y="1035"/>
                  </a:cubicBezTo>
                  <a:cubicBezTo>
                    <a:pt x="227" y="1036"/>
                    <a:pt x="228" y="1036"/>
                    <a:pt x="228" y="1036"/>
                  </a:cubicBezTo>
                  <a:cubicBezTo>
                    <a:pt x="230" y="1036"/>
                    <a:pt x="231" y="1035"/>
                    <a:pt x="232" y="1034"/>
                  </a:cubicBezTo>
                  <a:cubicBezTo>
                    <a:pt x="233" y="1033"/>
                    <a:pt x="233" y="1030"/>
                    <a:pt x="231" y="1029"/>
                  </a:cubicBezTo>
                  <a:cubicBezTo>
                    <a:pt x="229" y="1027"/>
                    <a:pt x="227" y="1028"/>
                    <a:pt x="225" y="1029"/>
                  </a:cubicBezTo>
                  <a:close/>
                  <a:moveTo>
                    <a:pt x="285" y="79"/>
                  </a:moveTo>
                  <a:cubicBezTo>
                    <a:pt x="283" y="80"/>
                    <a:pt x="282" y="83"/>
                    <a:pt x="283" y="85"/>
                  </a:cubicBezTo>
                  <a:cubicBezTo>
                    <a:pt x="284" y="86"/>
                    <a:pt x="285" y="87"/>
                    <a:pt x="287" y="87"/>
                  </a:cubicBezTo>
                  <a:cubicBezTo>
                    <a:pt x="288" y="87"/>
                    <a:pt x="288" y="86"/>
                    <a:pt x="289" y="86"/>
                  </a:cubicBezTo>
                  <a:cubicBezTo>
                    <a:pt x="291" y="85"/>
                    <a:pt x="291" y="82"/>
                    <a:pt x="290" y="81"/>
                  </a:cubicBezTo>
                  <a:cubicBezTo>
                    <a:pt x="289" y="79"/>
                    <a:pt x="287" y="78"/>
                    <a:pt x="285" y="79"/>
                  </a:cubicBezTo>
                  <a:close/>
                  <a:moveTo>
                    <a:pt x="311" y="1080"/>
                  </a:moveTo>
                  <a:cubicBezTo>
                    <a:pt x="309" y="1079"/>
                    <a:pt x="307" y="1080"/>
                    <a:pt x="306" y="1082"/>
                  </a:cubicBezTo>
                  <a:cubicBezTo>
                    <a:pt x="305" y="1084"/>
                    <a:pt x="305" y="1086"/>
                    <a:pt x="307" y="1088"/>
                  </a:cubicBezTo>
                  <a:cubicBezTo>
                    <a:pt x="308" y="1088"/>
                    <a:pt x="309" y="1088"/>
                    <a:pt x="309" y="1088"/>
                  </a:cubicBezTo>
                  <a:cubicBezTo>
                    <a:pt x="311" y="1088"/>
                    <a:pt x="312" y="1087"/>
                    <a:pt x="313" y="1086"/>
                  </a:cubicBezTo>
                  <a:cubicBezTo>
                    <a:pt x="314" y="1084"/>
                    <a:pt x="313" y="1081"/>
                    <a:pt x="311" y="1080"/>
                  </a:cubicBezTo>
                  <a:close/>
                  <a:moveTo>
                    <a:pt x="270" y="1056"/>
                  </a:moveTo>
                  <a:cubicBezTo>
                    <a:pt x="268" y="1055"/>
                    <a:pt x="265" y="1056"/>
                    <a:pt x="264" y="1057"/>
                  </a:cubicBezTo>
                  <a:cubicBezTo>
                    <a:pt x="263" y="1059"/>
                    <a:pt x="264" y="1062"/>
                    <a:pt x="265" y="1063"/>
                  </a:cubicBezTo>
                  <a:cubicBezTo>
                    <a:pt x="266" y="1063"/>
                    <a:pt x="267" y="1064"/>
                    <a:pt x="268" y="1064"/>
                  </a:cubicBezTo>
                  <a:cubicBezTo>
                    <a:pt x="269" y="1064"/>
                    <a:pt x="270" y="1063"/>
                    <a:pt x="271" y="1062"/>
                  </a:cubicBezTo>
                  <a:cubicBezTo>
                    <a:pt x="272" y="1060"/>
                    <a:pt x="272" y="1057"/>
                    <a:pt x="270" y="1056"/>
                  </a:cubicBezTo>
                  <a:close/>
                  <a:moveTo>
                    <a:pt x="299" y="71"/>
                  </a:moveTo>
                  <a:cubicBezTo>
                    <a:pt x="297" y="72"/>
                    <a:pt x="296" y="75"/>
                    <a:pt x="297" y="77"/>
                  </a:cubicBezTo>
                  <a:cubicBezTo>
                    <a:pt x="298" y="78"/>
                    <a:pt x="299" y="79"/>
                    <a:pt x="301" y="79"/>
                  </a:cubicBezTo>
                  <a:cubicBezTo>
                    <a:pt x="301" y="79"/>
                    <a:pt x="302" y="79"/>
                    <a:pt x="303" y="78"/>
                  </a:cubicBezTo>
                  <a:cubicBezTo>
                    <a:pt x="305" y="77"/>
                    <a:pt x="305" y="75"/>
                    <a:pt x="304" y="73"/>
                  </a:cubicBezTo>
                  <a:cubicBezTo>
                    <a:pt x="303" y="71"/>
                    <a:pt x="301" y="70"/>
                    <a:pt x="299" y="71"/>
                  </a:cubicBezTo>
                  <a:close/>
                  <a:moveTo>
                    <a:pt x="297" y="1073"/>
                  </a:moveTo>
                  <a:cubicBezTo>
                    <a:pt x="295" y="1072"/>
                    <a:pt x="293" y="1072"/>
                    <a:pt x="292" y="1074"/>
                  </a:cubicBezTo>
                  <a:cubicBezTo>
                    <a:pt x="291" y="1076"/>
                    <a:pt x="291" y="1079"/>
                    <a:pt x="293" y="1080"/>
                  </a:cubicBezTo>
                  <a:cubicBezTo>
                    <a:pt x="294" y="1080"/>
                    <a:pt x="294" y="1080"/>
                    <a:pt x="295" y="1080"/>
                  </a:cubicBezTo>
                  <a:cubicBezTo>
                    <a:pt x="296" y="1080"/>
                    <a:pt x="298" y="1080"/>
                    <a:pt x="299" y="1078"/>
                  </a:cubicBezTo>
                  <a:cubicBezTo>
                    <a:pt x="300" y="1076"/>
                    <a:pt x="299" y="1074"/>
                    <a:pt x="297" y="1073"/>
                  </a:cubicBezTo>
                  <a:close/>
                  <a:moveTo>
                    <a:pt x="224" y="125"/>
                  </a:moveTo>
                  <a:cubicBezTo>
                    <a:pt x="223" y="124"/>
                    <a:pt x="220" y="123"/>
                    <a:pt x="219" y="125"/>
                  </a:cubicBezTo>
                  <a:cubicBezTo>
                    <a:pt x="217" y="126"/>
                    <a:pt x="217" y="129"/>
                    <a:pt x="218" y="130"/>
                  </a:cubicBezTo>
                  <a:cubicBezTo>
                    <a:pt x="219" y="131"/>
                    <a:pt x="220" y="132"/>
                    <a:pt x="221" y="132"/>
                  </a:cubicBezTo>
                  <a:cubicBezTo>
                    <a:pt x="222" y="132"/>
                    <a:pt x="223" y="132"/>
                    <a:pt x="224" y="131"/>
                  </a:cubicBezTo>
                  <a:cubicBezTo>
                    <a:pt x="225" y="130"/>
                    <a:pt x="226" y="127"/>
                    <a:pt x="224" y="125"/>
                  </a:cubicBezTo>
                  <a:close/>
                  <a:moveTo>
                    <a:pt x="271" y="88"/>
                  </a:moveTo>
                  <a:cubicBezTo>
                    <a:pt x="269" y="89"/>
                    <a:pt x="269" y="91"/>
                    <a:pt x="270" y="93"/>
                  </a:cubicBezTo>
                  <a:cubicBezTo>
                    <a:pt x="271" y="94"/>
                    <a:pt x="272" y="95"/>
                    <a:pt x="273" y="95"/>
                  </a:cubicBezTo>
                  <a:cubicBezTo>
                    <a:pt x="274" y="95"/>
                    <a:pt x="275" y="95"/>
                    <a:pt x="275" y="94"/>
                  </a:cubicBezTo>
                  <a:cubicBezTo>
                    <a:pt x="277" y="93"/>
                    <a:pt x="278" y="91"/>
                    <a:pt x="277" y="89"/>
                  </a:cubicBezTo>
                  <a:cubicBezTo>
                    <a:pt x="275" y="87"/>
                    <a:pt x="273" y="86"/>
                    <a:pt x="271" y="88"/>
                  </a:cubicBezTo>
                  <a:close/>
                  <a:moveTo>
                    <a:pt x="41" y="374"/>
                  </a:moveTo>
                  <a:cubicBezTo>
                    <a:pt x="42" y="374"/>
                    <a:pt x="42" y="374"/>
                    <a:pt x="43" y="374"/>
                  </a:cubicBezTo>
                  <a:cubicBezTo>
                    <a:pt x="44" y="374"/>
                    <a:pt x="46" y="373"/>
                    <a:pt x="46" y="372"/>
                  </a:cubicBezTo>
                  <a:cubicBezTo>
                    <a:pt x="47" y="370"/>
                    <a:pt x="46" y="367"/>
                    <a:pt x="44" y="367"/>
                  </a:cubicBezTo>
                  <a:cubicBezTo>
                    <a:pt x="42" y="366"/>
                    <a:pt x="40" y="367"/>
                    <a:pt x="39" y="369"/>
                  </a:cubicBezTo>
                  <a:cubicBezTo>
                    <a:pt x="38" y="371"/>
                    <a:pt x="39" y="373"/>
                    <a:pt x="41" y="374"/>
                  </a:cubicBezTo>
                  <a:close/>
                  <a:moveTo>
                    <a:pt x="121" y="235"/>
                  </a:moveTo>
                  <a:cubicBezTo>
                    <a:pt x="122" y="235"/>
                    <a:pt x="123" y="234"/>
                    <a:pt x="124" y="233"/>
                  </a:cubicBezTo>
                  <a:cubicBezTo>
                    <a:pt x="125" y="231"/>
                    <a:pt x="125" y="229"/>
                    <a:pt x="123" y="228"/>
                  </a:cubicBezTo>
                  <a:cubicBezTo>
                    <a:pt x="121" y="226"/>
                    <a:pt x="119" y="227"/>
                    <a:pt x="117" y="228"/>
                  </a:cubicBezTo>
                  <a:cubicBezTo>
                    <a:pt x="116" y="230"/>
                    <a:pt x="116" y="233"/>
                    <a:pt x="118" y="234"/>
                  </a:cubicBezTo>
                  <a:cubicBezTo>
                    <a:pt x="119" y="234"/>
                    <a:pt x="120" y="235"/>
                    <a:pt x="121" y="235"/>
                  </a:cubicBezTo>
                  <a:close/>
                  <a:moveTo>
                    <a:pt x="1079" y="301"/>
                  </a:moveTo>
                  <a:cubicBezTo>
                    <a:pt x="1079" y="301"/>
                    <a:pt x="1080" y="301"/>
                    <a:pt x="1081" y="301"/>
                  </a:cubicBezTo>
                  <a:cubicBezTo>
                    <a:pt x="1083" y="300"/>
                    <a:pt x="1083" y="297"/>
                    <a:pt x="1082" y="295"/>
                  </a:cubicBezTo>
                  <a:cubicBezTo>
                    <a:pt x="1081" y="293"/>
                    <a:pt x="1079" y="293"/>
                    <a:pt x="1077" y="294"/>
                  </a:cubicBezTo>
                  <a:cubicBezTo>
                    <a:pt x="1075" y="295"/>
                    <a:pt x="1074" y="297"/>
                    <a:pt x="1075" y="299"/>
                  </a:cubicBezTo>
                  <a:cubicBezTo>
                    <a:pt x="1076" y="300"/>
                    <a:pt x="1077" y="301"/>
                    <a:pt x="1079" y="301"/>
                  </a:cubicBezTo>
                  <a:close/>
                  <a:moveTo>
                    <a:pt x="1071" y="287"/>
                  </a:moveTo>
                  <a:cubicBezTo>
                    <a:pt x="1071" y="287"/>
                    <a:pt x="1072" y="287"/>
                    <a:pt x="1073" y="287"/>
                  </a:cubicBezTo>
                  <a:cubicBezTo>
                    <a:pt x="1075" y="286"/>
                    <a:pt x="1075" y="283"/>
                    <a:pt x="1074" y="281"/>
                  </a:cubicBezTo>
                  <a:cubicBezTo>
                    <a:pt x="1073" y="279"/>
                    <a:pt x="1071" y="279"/>
                    <a:pt x="1069" y="280"/>
                  </a:cubicBezTo>
                  <a:cubicBezTo>
                    <a:pt x="1067" y="281"/>
                    <a:pt x="1066" y="283"/>
                    <a:pt x="1067" y="285"/>
                  </a:cubicBezTo>
                  <a:cubicBezTo>
                    <a:pt x="1068" y="287"/>
                    <a:pt x="1069" y="287"/>
                    <a:pt x="1071" y="287"/>
                  </a:cubicBezTo>
                  <a:close/>
                  <a:moveTo>
                    <a:pt x="1109" y="371"/>
                  </a:moveTo>
                  <a:cubicBezTo>
                    <a:pt x="1110" y="372"/>
                    <a:pt x="1111" y="373"/>
                    <a:pt x="1113" y="373"/>
                  </a:cubicBezTo>
                  <a:cubicBezTo>
                    <a:pt x="1113" y="373"/>
                    <a:pt x="1114" y="373"/>
                    <a:pt x="1114" y="373"/>
                  </a:cubicBezTo>
                  <a:cubicBezTo>
                    <a:pt x="1116" y="372"/>
                    <a:pt x="1117" y="370"/>
                    <a:pt x="1117" y="368"/>
                  </a:cubicBezTo>
                  <a:cubicBezTo>
                    <a:pt x="1116" y="366"/>
                    <a:pt x="1113" y="365"/>
                    <a:pt x="1111" y="366"/>
                  </a:cubicBezTo>
                  <a:cubicBezTo>
                    <a:pt x="1109" y="366"/>
                    <a:pt x="1108" y="369"/>
                    <a:pt x="1109" y="371"/>
                  </a:cubicBezTo>
                  <a:close/>
                  <a:moveTo>
                    <a:pt x="1103" y="356"/>
                  </a:moveTo>
                  <a:cubicBezTo>
                    <a:pt x="1104" y="358"/>
                    <a:pt x="1105" y="358"/>
                    <a:pt x="1107" y="358"/>
                  </a:cubicBezTo>
                  <a:cubicBezTo>
                    <a:pt x="1107" y="358"/>
                    <a:pt x="1108" y="358"/>
                    <a:pt x="1108" y="358"/>
                  </a:cubicBezTo>
                  <a:cubicBezTo>
                    <a:pt x="1110" y="357"/>
                    <a:pt x="1111" y="355"/>
                    <a:pt x="1110" y="353"/>
                  </a:cubicBezTo>
                  <a:cubicBezTo>
                    <a:pt x="1110" y="351"/>
                    <a:pt x="1107" y="350"/>
                    <a:pt x="1105" y="351"/>
                  </a:cubicBezTo>
                  <a:cubicBezTo>
                    <a:pt x="1103" y="352"/>
                    <a:pt x="1102" y="354"/>
                    <a:pt x="1103" y="356"/>
                  </a:cubicBezTo>
                  <a:close/>
                  <a:moveTo>
                    <a:pt x="1090" y="327"/>
                  </a:moveTo>
                  <a:cubicBezTo>
                    <a:pt x="1090" y="327"/>
                    <a:pt x="1090" y="327"/>
                    <a:pt x="1090" y="327"/>
                  </a:cubicBezTo>
                  <a:cubicBezTo>
                    <a:pt x="1091" y="329"/>
                    <a:pt x="1092" y="329"/>
                    <a:pt x="1094" y="329"/>
                  </a:cubicBezTo>
                  <a:cubicBezTo>
                    <a:pt x="1094" y="329"/>
                    <a:pt x="1095" y="329"/>
                    <a:pt x="1095" y="329"/>
                  </a:cubicBezTo>
                  <a:cubicBezTo>
                    <a:pt x="1097" y="328"/>
                    <a:pt x="1098" y="326"/>
                    <a:pt x="1097" y="324"/>
                  </a:cubicBezTo>
                  <a:cubicBezTo>
                    <a:pt x="1096" y="322"/>
                    <a:pt x="1094" y="321"/>
                    <a:pt x="1092" y="322"/>
                  </a:cubicBezTo>
                  <a:cubicBezTo>
                    <a:pt x="1090" y="323"/>
                    <a:pt x="1089" y="325"/>
                    <a:pt x="1090" y="327"/>
                  </a:cubicBezTo>
                  <a:close/>
                  <a:moveTo>
                    <a:pt x="1097" y="342"/>
                  </a:moveTo>
                  <a:cubicBezTo>
                    <a:pt x="1097" y="342"/>
                    <a:pt x="1097" y="342"/>
                    <a:pt x="1097" y="342"/>
                  </a:cubicBezTo>
                  <a:cubicBezTo>
                    <a:pt x="1097" y="343"/>
                    <a:pt x="1099" y="344"/>
                    <a:pt x="1100" y="344"/>
                  </a:cubicBezTo>
                  <a:cubicBezTo>
                    <a:pt x="1101" y="344"/>
                    <a:pt x="1101" y="344"/>
                    <a:pt x="1102" y="344"/>
                  </a:cubicBezTo>
                  <a:cubicBezTo>
                    <a:pt x="1104" y="343"/>
                    <a:pt x="1105" y="340"/>
                    <a:pt x="1104" y="338"/>
                  </a:cubicBezTo>
                  <a:cubicBezTo>
                    <a:pt x="1104" y="338"/>
                    <a:pt x="1104" y="338"/>
                    <a:pt x="1104" y="338"/>
                  </a:cubicBezTo>
                  <a:cubicBezTo>
                    <a:pt x="1103" y="336"/>
                    <a:pt x="1101" y="335"/>
                    <a:pt x="1099" y="336"/>
                  </a:cubicBezTo>
                  <a:cubicBezTo>
                    <a:pt x="1097" y="337"/>
                    <a:pt x="1096" y="340"/>
                    <a:pt x="1097" y="342"/>
                  </a:cubicBezTo>
                  <a:close/>
                  <a:moveTo>
                    <a:pt x="1083" y="313"/>
                  </a:moveTo>
                  <a:cubicBezTo>
                    <a:pt x="1084" y="314"/>
                    <a:pt x="1085" y="315"/>
                    <a:pt x="1086" y="315"/>
                  </a:cubicBezTo>
                  <a:cubicBezTo>
                    <a:pt x="1087" y="315"/>
                    <a:pt x="1088" y="315"/>
                    <a:pt x="1088" y="315"/>
                  </a:cubicBezTo>
                  <a:cubicBezTo>
                    <a:pt x="1090" y="314"/>
                    <a:pt x="1091" y="311"/>
                    <a:pt x="1090" y="309"/>
                  </a:cubicBezTo>
                  <a:cubicBezTo>
                    <a:pt x="1089" y="307"/>
                    <a:pt x="1086" y="307"/>
                    <a:pt x="1084" y="308"/>
                  </a:cubicBezTo>
                  <a:cubicBezTo>
                    <a:pt x="1083" y="309"/>
                    <a:pt x="1082" y="311"/>
                    <a:pt x="1083" y="313"/>
                  </a:cubicBezTo>
                  <a:close/>
                  <a:moveTo>
                    <a:pt x="75" y="301"/>
                  </a:moveTo>
                  <a:cubicBezTo>
                    <a:pt x="75" y="302"/>
                    <a:pt x="76" y="302"/>
                    <a:pt x="77" y="302"/>
                  </a:cubicBezTo>
                  <a:cubicBezTo>
                    <a:pt x="78" y="302"/>
                    <a:pt x="79" y="301"/>
                    <a:pt x="80" y="300"/>
                  </a:cubicBezTo>
                  <a:cubicBezTo>
                    <a:pt x="81" y="298"/>
                    <a:pt x="81" y="295"/>
                    <a:pt x="79" y="294"/>
                  </a:cubicBezTo>
                  <a:cubicBezTo>
                    <a:pt x="77" y="293"/>
                    <a:pt x="74" y="294"/>
                    <a:pt x="73" y="296"/>
                  </a:cubicBezTo>
                  <a:cubicBezTo>
                    <a:pt x="72" y="298"/>
                    <a:pt x="73" y="300"/>
                    <a:pt x="75" y="301"/>
                  </a:cubicBezTo>
                  <a:close/>
                  <a:moveTo>
                    <a:pt x="67" y="315"/>
                  </a:moveTo>
                  <a:cubicBezTo>
                    <a:pt x="68" y="316"/>
                    <a:pt x="68" y="316"/>
                    <a:pt x="69" y="316"/>
                  </a:cubicBezTo>
                  <a:cubicBezTo>
                    <a:pt x="71" y="316"/>
                    <a:pt x="72" y="315"/>
                    <a:pt x="73" y="314"/>
                  </a:cubicBezTo>
                  <a:cubicBezTo>
                    <a:pt x="74" y="312"/>
                    <a:pt x="73" y="309"/>
                    <a:pt x="71" y="308"/>
                  </a:cubicBezTo>
                  <a:cubicBezTo>
                    <a:pt x="69" y="307"/>
                    <a:pt x="67" y="308"/>
                    <a:pt x="66" y="310"/>
                  </a:cubicBezTo>
                  <a:cubicBezTo>
                    <a:pt x="65" y="312"/>
                    <a:pt x="65" y="314"/>
                    <a:pt x="67" y="315"/>
                  </a:cubicBezTo>
                  <a:close/>
                  <a:moveTo>
                    <a:pt x="39" y="762"/>
                  </a:moveTo>
                  <a:cubicBezTo>
                    <a:pt x="38" y="759"/>
                    <a:pt x="36" y="758"/>
                    <a:pt x="34" y="759"/>
                  </a:cubicBezTo>
                  <a:cubicBezTo>
                    <a:pt x="32" y="760"/>
                    <a:pt x="31" y="762"/>
                    <a:pt x="31" y="764"/>
                  </a:cubicBezTo>
                  <a:cubicBezTo>
                    <a:pt x="32" y="766"/>
                    <a:pt x="34" y="767"/>
                    <a:pt x="35" y="767"/>
                  </a:cubicBezTo>
                  <a:cubicBezTo>
                    <a:pt x="36" y="767"/>
                    <a:pt x="36" y="767"/>
                    <a:pt x="37" y="767"/>
                  </a:cubicBezTo>
                  <a:cubicBezTo>
                    <a:pt x="39" y="766"/>
                    <a:pt x="40" y="764"/>
                    <a:pt x="39" y="762"/>
                  </a:cubicBezTo>
                  <a:close/>
                  <a:moveTo>
                    <a:pt x="91" y="274"/>
                  </a:moveTo>
                  <a:cubicBezTo>
                    <a:pt x="92" y="274"/>
                    <a:pt x="92" y="274"/>
                    <a:pt x="93" y="274"/>
                  </a:cubicBezTo>
                  <a:cubicBezTo>
                    <a:pt x="94" y="274"/>
                    <a:pt x="96" y="274"/>
                    <a:pt x="97" y="272"/>
                  </a:cubicBezTo>
                  <a:cubicBezTo>
                    <a:pt x="98" y="270"/>
                    <a:pt x="97" y="268"/>
                    <a:pt x="95" y="267"/>
                  </a:cubicBezTo>
                  <a:cubicBezTo>
                    <a:pt x="93" y="266"/>
                    <a:pt x="91" y="266"/>
                    <a:pt x="90" y="268"/>
                  </a:cubicBezTo>
                  <a:cubicBezTo>
                    <a:pt x="89" y="270"/>
                    <a:pt x="89" y="272"/>
                    <a:pt x="91" y="274"/>
                  </a:cubicBezTo>
                  <a:close/>
                  <a:moveTo>
                    <a:pt x="102" y="261"/>
                  </a:moveTo>
                  <a:cubicBezTo>
                    <a:pt x="103" y="261"/>
                    <a:pt x="104" y="260"/>
                    <a:pt x="105" y="259"/>
                  </a:cubicBezTo>
                  <a:cubicBezTo>
                    <a:pt x="106" y="257"/>
                    <a:pt x="106" y="255"/>
                    <a:pt x="104" y="253"/>
                  </a:cubicBezTo>
                  <a:cubicBezTo>
                    <a:pt x="102" y="252"/>
                    <a:pt x="100" y="253"/>
                    <a:pt x="99" y="255"/>
                  </a:cubicBezTo>
                  <a:cubicBezTo>
                    <a:pt x="97" y="256"/>
                    <a:pt x="98" y="259"/>
                    <a:pt x="100" y="260"/>
                  </a:cubicBezTo>
                  <a:cubicBezTo>
                    <a:pt x="100" y="261"/>
                    <a:pt x="101" y="261"/>
                    <a:pt x="102" y="261"/>
                  </a:cubicBezTo>
                  <a:close/>
                  <a:moveTo>
                    <a:pt x="111" y="248"/>
                  </a:moveTo>
                  <a:cubicBezTo>
                    <a:pt x="112" y="248"/>
                    <a:pt x="114" y="247"/>
                    <a:pt x="114" y="246"/>
                  </a:cubicBezTo>
                  <a:cubicBezTo>
                    <a:pt x="116" y="244"/>
                    <a:pt x="115" y="242"/>
                    <a:pt x="113" y="240"/>
                  </a:cubicBezTo>
                  <a:cubicBezTo>
                    <a:pt x="112" y="239"/>
                    <a:pt x="109" y="240"/>
                    <a:pt x="108" y="241"/>
                  </a:cubicBezTo>
                  <a:cubicBezTo>
                    <a:pt x="107" y="243"/>
                    <a:pt x="107" y="246"/>
                    <a:pt x="109" y="247"/>
                  </a:cubicBezTo>
                  <a:cubicBezTo>
                    <a:pt x="109" y="247"/>
                    <a:pt x="110" y="248"/>
                    <a:pt x="111" y="248"/>
                  </a:cubicBezTo>
                  <a:close/>
                  <a:moveTo>
                    <a:pt x="1136" y="462"/>
                  </a:moveTo>
                  <a:cubicBezTo>
                    <a:pt x="1136" y="464"/>
                    <a:pt x="1138" y="465"/>
                    <a:pt x="1140" y="465"/>
                  </a:cubicBezTo>
                  <a:cubicBezTo>
                    <a:pt x="1140" y="465"/>
                    <a:pt x="1140" y="465"/>
                    <a:pt x="1141" y="465"/>
                  </a:cubicBezTo>
                  <a:cubicBezTo>
                    <a:pt x="1143" y="465"/>
                    <a:pt x="1144" y="463"/>
                    <a:pt x="1144" y="461"/>
                  </a:cubicBezTo>
                  <a:cubicBezTo>
                    <a:pt x="1143" y="458"/>
                    <a:pt x="1141" y="457"/>
                    <a:pt x="1139" y="457"/>
                  </a:cubicBezTo>
                  <a:cubicBezTo>
                    <a:pt x="1137" y="458"/>
                    <a:pt x="1136" y="460"/>
                    <a:pt x="1136" y="462"/>
                  </a:cubicBezTo>
                  <a:close/>
                  <a:moveTo>
                    <a:pt x="1150" y="537"/>
                  </a:moveTo>
                  <a:cubicBezTo>
                    <a:pt x="1148" y="537"/>
                    <a:pt x="1146" y="539"/>
                    <a:pt x="1146" y="541"/>
                  </a:cubicBezTo>
                  <a:cubicBezTo>
                    <a:pt x="1147" y="543"/>
                    <a:pt x="1148" y="545"/>
                    <a:pt x="1150" y="545"/>
                  </a:cubicBezTo>
                  <a:cubicBezTo>
                    <a:pt x="1151" y="545"/>
                    <a:pt x="1151" y="545"/>
                    <a:pt x="1151" y="545"/>
                  </a:cubicBezTo>
                  <a:cubicBezTo>
                    <a:pt x="1153" y="545"/>
                    <a:pt x="1155" y="543"/>
                    <a:pt x="1154" y="540"/>
                  </a:cubicBezTo>
                  <a:cubicBezTo>
                    <a:pt x="1154" y="538"/>
                    <a:pt x="1152" y="537"/>
                    <a:pt x="1150" y="537"/>
                  </a:cubicBezTo>
                  <a:close/>
                  <a:moveTo>
                    <a:pt x="1145" y="525"/>
                  </a:moveTo>
                  <a:cubicBezTo>
                    <a:pt x="1145" y="527"/>
                    <a:pt x="1147" y="529"/>
                    <a:pt x="1149" y="529"/>
                  </a:cubicBezTo>
                  <a:cubicBezTo>
                    <a:pt x="1149" y="529"/>
                    <a:pt x="1149" y="529"/>
                    <a:pt x="1150" y="529"/>
                  </a:cubicBezTo>
                  <a:cubicBezTo>
                    <a:pt x="1152" y="528"/>
                    <a:pt x="1153" y="527"/>
                    <a:pt x="1153" y="524"/>
                  </a:cubicBezTo>
                  <a:cubicBezTo>
                    <a:pt x="1153" y="522"/>
                    <a:pt x="1151" y="521"/>
                    <a:pt x="1149" y="521"/>
                  </a:cubicBezTo>
                  <a:cubicBezTo>
                    <a:pt x="1147" y="521"/>
                    <a:pt x="1145" y="523"/>
                    <a:pt x="1145" y="525"/>
                  </a:cubicBezTo>
                  <a:close/>
                  <a:moveTo>
                    <a:pt x="1144" y="509"/>
                  </a:moveTo>
                  <a:cubicBezTo>
                    <a:pt x="1144" y="511"/>
                    <a:pt x="1146" y="513"/>
                    <a:pt x="1148" y="513"/>
                  </a:cubicBezTo>
                  <a:cubicBezTo>
                    <a:pt x="1148" y="513"/>
                    <a:pt x="1148" y="513"/>
                    <a:pt x="1148" y="513"/>
                  </a:cubicBezTo>
                  <a:cubicBezTo>
                    <a:pt x="1150" y="512"/>
                    <a:pt x="1152" y="510"/>
                    <a:pt x="1152" y="508"/>
                  </a:cubicBezTo>
                  <a:cubicBezTo>
                    <a:pt x="1151" y="506"/>
                    <a:pt x="1149" y="505"/>
                    <a:pt x="1147" y="505"/>
                  </a:cubicBezTo>
                  <a:cubicBezTo>
                    <a:pt x="1145" y="505"/>
                    <a:pt x="1143" y="507"/>
                    <a:pt x="1144" y="509"/>
                  </a:cubicBezTo>
                  <a:close/>
                  <a:moveTo>
                    <a:pt x="1151" y="553"/>
                  </a:moveTo>
                  <a:cubicBezTo>
                    <a:pt x="1149" y="553"/>
                    <a:pt x="1147" y="555"/>
                    <a:pt x="1147" y="557"/>
                  </a:cubicBezTo>
                  <a:cubicBezTo>
                    <a:pt x="1147" y="559"/>
                    <a:pt x="1149" y="561"/>
                    <a:pt x="1151" y="561"/>
                  </a:cubicBezTo>
                  <a:cubicBezTo>
                    <a:pt x="1151" y="561"/>
                    <a:pt x="1151" y="561"/>
                    <a:pt x="1151" y="561"/>
                  </a:cubicBezTo>
                  <a:cubicBezTo>
                    <a:pt x="1154" y="561"/>
                    <a:pt x="1155" y="559"/>
                    <a:pt x="1155" y="557"/>
                  </a:cubicBezTo>
                  <a:cubicBezTo>
                    <a:pt x="1155" y="554"/>
                    <a:pt x="1153" y="553"/>
                    <a:pt x="1151" y="553"/>
                  </a:cubicBezTo>
                  <a:close/>
                  <a:moveTo>
                    <a:pt x="1141" y="493"/>
                  </a:moveTo>
                  <a:cubicBezTo>
                    <a:pt x="1142" y="495"/>
                    <a:pt x="1143" y="497"/>
                    <a:pt x="1145" y="497"/>
                  </a:cubicBezTo>
                  <a:cubicBezTo>
                    <a:pt x="1146" y="497"/>
                    <a:pt x="1146" y="497"/>
                    <a:pt x="1146" y="497"/>
                  </a:cubicBezTo>
                  <a:cubicBezTo>
                    <a:pt x="1148" y="497"/>
                    <a:pt x="1150" y="494"/>
                    <a:pt x="1149" y="492"/>
                  </a:cubicBezTo>
                  <a:cubicBezTo>
                    <a:pt x="1149" y="490"/>
                    <a:pt x="1147" y="489"/>
                    <a:pt x="1145" y="489"/>
                  </a:cubicBezTo>
                  <a:cubicBezTo>
                    <a:pt x="1143" y="489"/>
                    <a:pt x="1141" y="491"/>
                    <a:pt x="1141" y="493"/>
                  </a:cubicBezTo>
                  <a:close/>
                  <a:moveTo>
                    <a:pt x="1152" y="569"/>
                  </a:moveTo>
                  <a:cubicBezTo>
                    <a:pt x="1149" y="569"/>
                    <a:pt x="1148" y="570"/>
                    <a:pt x="1148" y="573"/>
                  </a:cubicBezTo>
                  <a:cubicBezTo>
                    <a:pt x="1148" y="575"/>
                    <a:pt x="1149" y="577"/>
                    <a:pt x="1152" y="577"/>
                  </a:cubicBezTo>
                  <a:cubicBezTo>
                    <a:pt x="1152" y="577"/>
                    <a:pt x="1152" y="577"/>
                    <a:pt x="1152" y="577"/>
                  </a:cubicBezTo>
                  <a:cubicBezTo>
                    <a:pt x="1154" y="577"/>
                    <a:pt x="1156" y="575"/>
                    <a:pt x="1156" y="573"/>
                  </a:cubicBezTo>
                  <a:cubicBezTo>
                    <a:pt x="1156" y="570"/>
                    <a:pt x="1154" y="569"/>
                    <a:pt x="1152" y="569"/>
                  </a:cubicBezTo>
                  <a:close/>
                  <a:moveTo>
                    <a:pt x="1124" y="416"/>
                  </a:moveTo>
                  <a:cubicBezTo>
                    <a:pt x="1125" y="418"/>
                    <a:pt x="1127" y="419"/>
                    <a:pt x="1128" y="419"/>
                  </a:cubicBezTo>
                  <a:cubicBezTo>
                    <a:pt x="1129" y="419"/>
                    <a:pt x="1129" y="419"/>
                    <a:pt x="1129" y="419"/>
                  </a:cubicBezTo>
                  <a:cubicBezTo>
                    <a:pt x="1132" y="418"/>
                    <a:pt x="1133" y="416"/>
                    <a:pt x="1132" y="414"/>
                  </a:cubicBezTo>
                  <a:cubicBezTo>
                    <a:pt x="1131" y="411"/>
                    <a:pt x="1129" y="410"/>
                    <a:pt x="1127" y="411"/>
                  </a:cubicBezTo>
                  <a:cubicBezTo>
                    <a:pt x="1125" y="412"/>
                    <a:pt x="1124" y="414"/>
                    <a:pt x="1124" y="416"/>
                  </a:cubicBezTo>
                  <a:close/>
                  <a:moveTo>
                    <a:pt x="1115" y="386"/>
                  </a:moveTo>
                  <a:cubicBezTo>
                    <a:pt x="1115" y="387"/>
                    <a:pt x="1117" y="388"/>
                    <a:pt x="1118" y="388"/>
                  </a:cubicBezTo>
                  <a:cubicBezTo>
                    <a:pt x="1119" y="388"/>
                    <a:pt x="1119" y="388"/>
                    <a:pt x="1120" y="388"/>
                  </a:cubicBezTo>
                  <a:cubicBezTo>
                    <a:pt x="1122" y="387"/>
                    <a:pt x="1123" y="385"/>
                    <a:pt x="1122" y="383"/>
                  </a:cubicBezTo>
                  <a:cubicBezTo>
                    <a:pt x="1121" y="381"/>
                    <a:pt x="1119" y="380"/>
                    <a:pt x="1117" y="381"/>
                  </a:cubicBezTo>
                  <a:cubicBezTo>
                    <a:pt x="1115" y="381"/>
                    <a:pt x="1114" y="384"/>
                    <a:pt x="1115" y="386"/>
                  </a:cubicBezTo>
                  <a:close/>
                  <a:moveTo>
                    <a:pt x="1120" y="401"/>
                  </a:moveTo>
                  <a:cubicBezTo>
                    <a:pt x="1120" y="401"/>
                    <a:pt x="1120" y="401"/>
                    <a:pt x="1120" y="401"/>
                  </a:cubicBezTo>
                  <a:cubicBezTo>
                    <a:pt x="1120" y="402"/>
                    <a:pt x="1122" y="403"/>
                    <a:pt x="1124" y="403"/>
                  </a:cubicBezTo>
                  <a:cubicBezTo>
                    <a:pt x="1124" y="403"/>
                    <a:pt x="1124" y="403"/>
                    <a:pt x="1125" y="403"/>
                  </a:cubicBezTo>
                  <a:cubicBezTo>
                    <a:pt x="1127" y="403"/>
                    <a:pt x="1128" y="400"/>
                    <a:pt x="1127" y="398"/>
                  </a:cubicBezTo>
                  <a:cubicBezTo>
                    <a:pt x="1127" y="396"/>
                    <a:pt x="1124" y="395"/>
                    <a:pt x="1122" y="396"/>
                  </a:cubicBezTo>
                  <a:cubicBezTo>
                    <a:pt x="1120" y="396"/>
                    <a:pt x="1119" y="399"/>
                    <a:pt x="1120" y="401"/>
                  </a:cubicBezTo>
                  <a:close/>
                  <a:moveTo>
                    <a:pt x="1129" y="431"/>
                  </a:moveTo>
                  <a:cubicBezTo>
                    <a:pt x="1129" y="433"/>
                    <a:pt x="1131" y="434"/>
                    <a:pt x="1133" y="434"/>
                  </a:cubicBezTo>
                  <a:cubicBezTo>
                    <a:pt x="1133" y="434"/>
                    <a:pt x="1133" y="434"/>
                    <a:pt x="1134" y="434"/>
                  </a:cubicBezTo>
                  <a:cubicBezTo>
                    <a:pt x="1136" y="433"/>
                    <a:pt x="1137" y="431"/>
                    <a:pt x="1136" y="429"/>
                  </a:cubicBezTo>
                  <a:cubicBezTo>
                    <a:pt x="1136" y="427"/>
                    <a:pt x="1134" y="426"/>
                    <a:pt x="1132" y="426"/>
                  </a:cubicBezTo>
                  <a:cubicBezTo>
                    <a:pt x="1129" y="427"/>
                    <a:pt x="1128" y="429"/>
                    <a:pt x="1129" y="431"/>
                  </a:cubicBezTo>
                  <a:close/>
                  <a:moveTo>
                    <a:pt x="1139" y="478"/>
                  </a:moveTo>
                  <a:cubicBezTo>
                    <a:pt x="1139" y="480"/>
                    <a:pt x="1141" y="481"/>
                    <a:pt x="1143" y="481"/>
                  </a:cubicBezTo>
                  <a:cubicBezTo>
                    <a:pt x="1143" y="481"/>
                    <a:pt x="1143" y="481"/>
                    <a:pt x="1144" y="481"/>
                  </a:cubicBezTo>
                  <a:cubicBezTo>
                    <a:pt x="1146" y="481"/>
                    <a:pt x="1147" y="479"/>
                    <a:pt x="1147" y="476"/>
                  </a:cubicBezTo>
                  <a:cubicBezTo>
                    <a:pt x="1146" y="474"/>
                    <a:pt x="1144" y="473"/>
                    <a:pt x="1142" y="473"/>
                  </a:cubicBezTo>
                  <a:cubicBezTo>
                    <a:pt x="1140" y="474"/>
                    <a:pt x="1139" y="476"/>
                    <a:pt x="1139" y="478"/>
                  </a:cubicBezTo>
                  <a:close/>
                  <a:moveTo>
                    <a:pt x="1133" y="447"/>
                  </a:moveTo>
                  <a:cubicBezTo>
                    <a:pt x="1133" y="447"/>
                    <a:pt x="1133" y="447"/>
                    <a:pt x="1133" y="447"/>
                  </a:cubicBezTo>
                  <a:cubicBezTo>
                    <a:pt x="1133" y="448"/>
                    <a:pt x="1135" y="450"/>
                    <a:pt x="1136" y="450"/>
                  </a:cubicBezTo>
                  <a:cubicBezTo>
                    <a:pt x="1137" y="450"/>
                    <a:pt x="1137" y="450"/>
                    <a:pt x="1137" y="450"/>
                  </a:cubicBezTo>
                  <a:cubicBezTo>
                    <a:pt x="1140" y="449"/>
                    <a:pt x="1141" y="447"/>
                    <a:pt x="1140" y="445"/>
                  </a:cubicBezTo>
                  <a:cubicBezTo>
                    <a:pt x="1140" y="443"/>
                    <a:pt x="1138" y="441"/>
                    <a:pt x="1136" y="442"/>
                  </a:cubicBezTo>
                  <a:cubicBezTo>
                    <a:pt x="1133" y="442"/>
                    <a:pt x="1132" y="444"/>
                    <a:pt x="1133" y="447"/>
                  </a:cubicBezTo>
                  <a:close/>
                  <a:moveTo>
                    <a:pt x="60" y="330"/>
                  </a:moveTo>
                  <a:cubicBezTo>
                    <a:pt x="61" y="330"/>
                    <a:pt x="61" y="330"/>
                    <a:pt x="62" y="330"/>
                  </a:cubicBezTo>
                  <a:cubicBezTo>
                    <a:pt x="63" y="330"/>
                    <a:pt x="65" y="329"/>
                    <a:pt x="65" y="328"/>
                  </a:cubicBezTo>
                  <a:cubicBezTo>
                    <a:pt x="66" y="326"/>
                    <a:pt x="66" y="324"/>
                    <a:pt x="64" y="323"/>
                  </a:cubicBezTo>
                  <a:cubicBezTo>
                    <a:pt x="62" y="322"/>
                    <a:pt x="59" y="322"/>
                    <a:pt x="58" y="324"/>
                  </a:cubicBezTo>
                  <a:cubicBezTo>
                    <a:pt x="57" y="326"/>
                    <a:pt x="58" y="329"/>
                    <a:pt x="60" y="330"/>
                  </a:cubicBezTo>
                  <a:close/>
                  <a:moveTo>
                    <a:pt x="83" y="287"/>
                  </a:moveTo>
                  <a:cubicBezTo>
                    <a:pt x="83" y="288"/>
                    <a:pt x="84" y="288"/>
                    <a:pt x="85" y="288"/>
                  </a:cubicBezTo>
                  <a:cubicBezTo>
                    <a:pt x="86" y="288"/>
                    <a:pt x="87" y="287"/>
                    <a:pt x="88" y="286"/>
                  </a:cubicBezTo>
                  <a:cubicBezTo>
                    <a:pt x="89" y="284"/>
                    <a:pt x="89" y="282"/>
                    <a:pt x="87" y="280"/>
                  </a:cubicBezTo>
                  <a:cubicBezTo>
                    <a:pt x="85" y="279"/>
                    <a:pt x="82" y="280"/>
                    <a:pt x="81" y="282"/>
                  </a:cubicBezTo>
                  <a:cubicBezTo>
                    <a:pt x="81" y="282"/>
                    <a:pt x="81" y="282"/>
                    <a:pt x="81" y="282"/>
                  </a:cubicBezTo>
                  <a:cubicBezTo>
                    <a:pt x="80" y="284"/>
                    <a:pt x="81" y="286"/>
                    <a:pt x="83" y="287"/>
                  </a:cubicBezTo>
                  <a:close/>
                  <a:moveTo>
                    <a:pt x="5" y="562"/>
                  </a:moveTo>
                  <a:cubicBezTo>
                    <a:pt x="5" y="562"/>
                    <a:pt x="5" y="562"/>
                    <a:pt x="5" y="562"/>
                  </a:cubicBezTo>
                  <a:cubicBezTo>
                    <a:pt x="7" y="562"/>
                    <a:pt x="9" y="560"/>
                    <a:pt x="9" y="558"/>
                  </a:cubicBezTo>
                  <a:cubicBezTo>
                    <a:pt x="9" y="556"/>
                    <a:pt x="7" y="554"/>
                    <a:pt x="5" y="554"/>
                  </a:cubicBezTo>
                  <a:cubicBezTo>
                    <a:pt x="3" y="554"/>
                    <a:pt x="1" y="556"/>
                    <a:pt x="1" y="558"/>
                  </a:cubicBezTo>
                  <a:cubicBezTo>
                    <a:pt x="1" y="560"/>
                    <a:pt x="2" y="562"/>
                    <a:pt x="5" y="562"/>
                  </a:cubicBezTo>
                  <a:close/>
                  <a:moveTo>
                    <a:pt x="5" y="610"/>
                  </a:moveTo>
                  <a:cubicBezTo>
                    <a:pt x="5" y="610"/>
                    <a:pt x="5" y="610"/>
                    <a:pt x="5" y="610"/>
                  </a:cubicBezTo>
                  <a:cubicBezTo>
                    <a:pt x="8" y="610"/>
                    <a:pt x="9" y="608"/>
                    <a:pt x="9" y="606"/>
                  </a:cubicBezTo>
                  <a:cubicBezTo>
                    <a:pt x="9" y="604"/>
                    <a:pt x="7" y="602"/>
                    <a:pt x="5" y="602"/>
                  </a:cubicBezTo>
                  <a:cubicBezTo>
                    <a:pt x="3" y="602"/>
                    <a:pt x="1" y="604"/>
                    <a:pt x="1" y="606"/>
                  </a:cubicBezTo>
                  <a:cubicBezTo>
                    <a:pt x="1" y="608"/>
                    <a:pt x="3" y="610"/>
                    <a:pt x="5" y="610"/>
                  </a:cubicBezTo>
                  <a:close/>
                  <a:moveTo>
                    <a:pt x="8" y="642"/>
                  </a:moveTo>
                  <a:cubicBezTo>
                    <a:pt x="10" y="642"/>
                    <a:pt x="12" y="640"/>
                    <a:pt x="12" y="638"/>
                  </a:cubicBezTo>
                  <a:cubicBezTo>
                    <a:pt x="11" y="635"/>
                    <a:pt x="10" y="634"/>
                    <a:pt x="7" y="634"/>
                  </a:cubicBezTo>
                  <a:cubicBezTo>
                    <a:pt x="5" y="634"/>
                    <a:pt x="4" y="636"/>
                    <a:pt x="4" y="638"/>
                  </a:cubicBezTo>
                  <a:cubicBezTo>
                    <a:pt x="4" y="640"/>
                    <a:pt x="6" y="642"/>
                    <a:pt x="8" y="642"/>
                  </a:cubicBezTo>
                  <a:cubicBezTo>
                    <a:pt x="8" y="642"/>
                    <a:pt x="8" y="642"/>
                    <a:pt x="8" y="642"/>
                  </a:cubicBezTo>
                  <a:close/>
                  <a:moveTo>
                    <a:pt x="5" y="594"/>
                  </a:moveTo>
                  <a:cubicBezTo>
                    <a:pt x="5" y="594"/>
                    <a:pt x="5" y="594"/>
                    <a:pt x="5" y="594"/>
                  </a:cubicBezTo>
                  <a:cubicBezTo>
                    <a:pt x="7" y="594"/>
                    <a:pt x="9" y="592"/>
                    <a:pt x="9" y="590"/>
                  </a:cubicBezTo>
                  <a:cubicBezTo>
                    <a:pt x="9" y="588"/>
                    <a:pt x="7" y="586"/>
                    <a:pt x="5" y="586"/>
                  </a:cubicBezTo>
                  <a:cubicBezTo>
                    <a:pt x="2" y="586"/>
                    <a:pt x="1" y="588"/>
                    <a:pt x="1" y="590"/>
                  </a:cubicBezTo>
                  <a:cubicBezTo>
                    <a:pt x="1" y="592"/>
                    <a:pt x="2" y="594"/>
                    <a:pt x="5" y="594"/>
                  </a:cubicBezTo>
                  <a:close/>
                  <a:moveTo>
                    <a:pt x="4" y="578"/>
                  </a:moveTo>
                  <a:cubicBezTo>
                    <a:pt x="5" y="578"/>
                    <a:pt x="5" y="578"/>
                    <a:pt x="5" y="578"/>
                  </a:cubicBezTo>
                  <a:cubicBezTo>
                    <a:pt x="7" y="578"/>
                    <a:pt x="8" y="576"/>
                    <a:pt x="9" y="574"/>
                  </a:cubicBezTo>
                  <a:cubicBezTo>
                    <a:pt x="9" y="572"/>
                    <a:pt x="7" y="570"/>
                    <a:pt x="5" y="570"/>
                  </a:cubicBezTo>
                  <a:cubicBezTo>
                    <a:pt x="2" y="570"/>
                    <a:pt x="1" y="572"/>
                    <a:pt x="1" y="574"/>
                  </a:cubicBezTo>
                  <a:cubicBezTo>
                    <a:pt x="0" y="576"/>
                    <a:pt x="2" y="578"/>
                    <a:pt x="4" y="578"/>
                  </a:cubicBezTo>
                  <a:close/>
                  <a:moveTo>
                    <a:pt x="10" y="658"/>
                  </a:moveTo>
                  <a:cubicBezTo>
                    <a:pt x="12" y="658"/>
                    <a:pt x="14" y="656"/>
                    <a:pt x="14" y="653"/>
                  </a:cubicBezTo>
                  <a:cubicBezTo>
                    <a:pt x="13" y="651"/>
                    <a:pt x="11" y="650"/>
                    <a:pt x="9" y="650"/>
                  </a:cubicBezTo>
                  <a:cubicBezTo>
                    <a:pt x="7" y="650"/>
                    <a:pt x="5" y="652"/>
                    <a:pt x="6" y="654"/>
                  </a:cubicBezTo>
                  <a:cubicBezTo>
                    <a:pt x="6" y="656"/>
                    <a:pt x="8" y="658"/>
                    <a:pt x="10" y="658"/>
                  </a:cubicBezTo>
                  <a:cubicBezTo>
                    <a:pt x="10" y="658"/>
                    <a:pt x="10" y="658"/>
                    <a:pt x="10" y="658"/>
                  </a:cubicBezTo>
                  <a:close/>
                  <a:moveTo>
                    <a:pt x="7" y="626"/>
                  </a:moveTo>
                  <a:cubicBezTo>
                    <a:pt x="9" y="626"/>
                    <a:pt x="10" y="624"/>
                    <a:pt x="10" y="622"/>
                  </a:cubicBezTo>
                  <a:cubicBezTo>
                    <a:pt x="10" y="619"/>
                    <a:pt x="8" y="618"/>
                    <a:pt x="6" y="618"/>
                  </a:cubicBezTo>
                  <a:cubicBezTo>
                    <a:pt x="4" y="618"/>
                    <a:pt x="2" y="620"/>
                    <a:pt x="2" y="622"/>
                  </a:cubicBezTo>
                  <a:cubicBezTo>
                    <a:pt x="2" y="624"/>
                    <a:pt x="4" y="626"/>
                    <a:pt x="6" y="626"/>
                  </a:cubicBezTo>
                  <a:cubicBezTo>
                    <a:pt x="6" y="626"/>
                    <a:pt x="6" y="626"/>
                    <a:pt x="7" y="626"/>
                  </a:cubicBezTo>
                  <a:close/>
                  <a:moveTo>
                    <a:pt x="30" y="731"/>
                  </a:moveTo>
                  <a:cubicBezTo>
                    <a:pt x="29" y="729"/>
                    <a:pt x="27" y="728"/>
                    <a:pt x="25" y="728"/>
                  </a:cubicBezTo>
                  <a:cubicBezTo>
                    <a:pt x="23" y="729"/>
                    <a:pt x="21" y="731"/>
                    <a:pt x="22" y="733"/>
                  </a:cubicBezTo>
                  <a:cubicBezTo>
                    <a:pt x="22" y="735"/>
                    <a:pt x="24" y="736"/>
                    <a:pt x="26" y="736"/>
                  </a:cubicBezTo>
                  <a:cubicBezTo>
                    <a:pt x="26" y="736"/>
                    <a:pt x="26" y="736"/>
                    <a:pt x="27" y="736"/>
                  </a:cubicBezTo>
                  <a:cubicBezTo>
                    <a:pt x="29" y="735"/>
                    <a:pt x="30" y="733"/>
                    <a:pt x="30" y="731"/>
                  </a:cubicBezTo>
                  <a:close/>
                  <a:moveTo>
                    <a:pt x="13" y="674"/>
                  </a:moveTo>
                  <a:cubicBezTo>
                    <a:pt x="15" y="673"/>
                    <a:pt x="16" y="671"/>
                    <a:pt x="16" y="669"/>
                  </a:cubicBezTo>
                  <a:cubicBezTo>
                    <a:pt x="16" y="667"/>
                    <a:pt x="14" y="665"/>
                    <a:pt x="11" y="666"/>
                  </a:cubicBezTo>
                  <a:cubicBezTo>
                    <a:pt x="9" y="666"/>
                    <a:pt x="8" y="668"/>
                    <a:pt x="8" y="670"/>
                  </a:cubicBezTo>
                  <a:cubicBezTo>
                    <a:pt x="8" y="672"/>
                    <a:pt x="10" y="674"/>
                    <a:pt x="12" y="674"/>
                  </a:cubicBezTo>
                  <a:cubicBezTo>
                    <a:pt x="12" y="674"/>
                    <a:pt x="12" y="674"/>
                    <a:pt x="13" y="674"/>
                  </a:cubicBezTo>
                  <a:close/>
                  <a:moveTo>
                    <a:pt x="34" y="746"/>
                  </a:moveTo>
                  <a:cubicBezTo>
                    <a:pt x="33" y="744"/>
                    <a:pt x="31" y="743"/>
                    <a:pt x="29" y="744"/>
                  </a:cubicBezTo>
                  <a:cubicBezTo>
                    <a:pt x="27" y="744"/>
                    <a:pt x="26" y="747"/>
                    <a:pt x="26" y="749"/>
                  </a:cubicBezTo>
                  <a:cubicBezTo>
                    <a:pt x="27" y="750"/>
                    <a:pt x="29" y="752"/>
                    <a:pt x="30" y="752"/>
                  </a:cubicBezTo>
                  <a:cubicBezTo>
                    <a:pt x="31" y="752"/>
                    <a:pt x="31" y="752"/>
                    <a:pt x="31" y="751"/>
                  </a:cubicBezTo>
                  <a:cubicBezTo>
                    <a:pt x="34" y="751"/>
                    <a:pt x="35" y="748"/>
                    <a:pt x="34" y="746"/>
                  </a:cubicBezTo>
                  <a:close/>
                  <a:moveTo>
                    <a:pt x="26" y="716"/>
                  </a:moveTo>
                  <a:cubicBezTo>
                    <a:pt x="26" y="716"/>
                    <a:pt x="26" y="716"/>
                    <a:pt x="26" y="716"/>
                  </a:cubicBezTo>
                  <a:cubicBezTo>
                    <a:pt x="25" y="714"/>
                    <a:pt x="23" y="712"/>
                    <a:pt x="21" y="713"/>
                  </a:cubicBezTo>
                  <a:cubicBezTo>
                    <a:pt x="19" y="713"/>
                    <a:pt x="17" y="716"/>
                    <a:pt x="18" y="718"/>
                  </a:cubicBezTo>
                  <a:cubicBezTo>
                    <a:pt x="18" y="720"/>
                    <a:pt x="20" y="721"/>
                    <a:pt x="22" y="721"/>
                  </a:cubicBezTo>
                  <a:cubicBezTo>
                    <a:pt x="22" y="721"/>
                    <a:pt x="22" y="721"/>
                    <a:pt x="23" y="721"/>
                  </a:cubicBezTo>
                  <a:cubicBezTo>
                    <a:pt x="25" y="720"/>
                    <a:pt x="26" y="718"/>
                    <a:pt x="26" y="716"/>
                  </a:cubicBezTo>
                  <a:close/>
                  <a:moveTo>
                    <a:pt x="16" y="689"/>
                  </a:moveTo>
                  <a:cubicBezTo>
                    <a:pt x="18" y="689"/>
                    <a:pt x="19" y="687"/>
                    <a:pt x="19" y="685"/>
                  </a:cubicBezTo>
                  <a:cubicBezTo>
                    <a:pt x="18" y="683"/>
                    <a:pt x="16" y="681"/>
                    <a:pt x="14" y="682"/>
                  </a:cubicBezTo>
                  <a:cubicBezTo>
                    <a:pt x="12" y="682"/>
                    <a:pt x="10" y="684"/>
                    <a:pt x="11" y="686"/>
                  </a:cubicBezTo>
                  <a:cubicBezTo>
                    <a:pt x="11" y="688"/>
                    <a:pt x="13" y="689"/>
                    <a:pt x="15" y="689"/>
                  </a:cubicBezTo>
                  <a:cubicBezTo>
                    <a:pt x="15" y="689"/>
                    <a:pt x="15" y="689"/>
                    <a:pt x="16" y="689"/>
                  </a:cubicBezTo>
                  <a:close/>
                  <a:moveTo>
                    <a:pt x="19" y="705"/>
                  </a:moveTo>
                  <a:cubicBezTo>
                    <a:pt x="21" y="705"/>
                    <a:pt x="22" y="702"/>
                    <a:pt x="22" y="700"/>
                  </a:cubicBezTo>
                  <a:cubicBezTo>
                    <a:pt x="21" y="698"/>
                    <a:pt x="19" y="697"/>
                    <a:pt x="17" y="697"/>
                  </a:cubicBezTo>
                  <a:cubicBezTo>
                    <a:pt x="15" y="698"/>
                    <a:pt x="14" y="700"/>
                    <a:pt x="14" y="702"/>
                  </a:cubicBezTo>
                  <a:cubicBezTo>
                    <a:pt x="14" y="704"/>
                    <a:pt x="16" y="705"/>
                    <a:pt x="18" y="705"/>
                  </a:cubicBezTo>
                  <a:cubicBezTo>
                    <a:pt x="18" y="705"/>
                    <a:pt x="19" y="705"/>
                    <a:pt x="19" y="705"/>
                  </a:cubicBezTo>
                  <a:close/>
                  <a:moveTo>
                    <a:pt x="18" y="451"/>
                  </a:moveTo>
                  <a:cubicBezTo>
                    <a:pt x="19" y="451"/>
                    <a:pt x="19" y="451"/>
                    <a:pt x="19" y="451"/>
                  </a:cubicBezTo>
                  <a:cubicBezTo>
                    <a:pt x="21" y="451"/>
                    <a:pt x="23" y="450"/>
                    <a:pt x="23" y="448"/>
                  </a:cubicBezTo>
                  <a:cubicBezTo>
                    <a:pt x="24" y="446"/>
                    <a:pt x="22" y="444"/>
                    <a:pt x="20" y="443"/>
                  </a:cubicBezTo>
                  <a:cubicBezTo>
                    <a:pt x="18" y="443"/>
                    <a:pt x="16" y="444"/>
                    <a:pt x="15" y="446"/>
                  </a:cubicBezTo>
                  <a:cubicBezTo>
                    <a:pt x="15" y="448"/>
                    <a:pt x="16" y="450"/>
                    <a:pt x="18" y="451"/>
                  </a:cubicBezTo>
                  <a:close/>
                  <a:moveTo>
                    <a:pt x="31" y="404"/>
                  </a:moveTo>
                  <a:cubicBezTo>
                    <a:pt x="31" y="405"/>
                    <a:pt x="32" y="405"/>
                    <a:pt x="32" y="405"/>
                  </a:cubicBezTo>
                  <a:cubicBezTo>
                    <a:pt x="34" y="405"/>
                    <a:pt x="35" y="404"/>
                    <a:pt x="36" y="402"/>
                  </a:cubicBezTo>
                  <a:cubicBezTo>
                    <a:pt x="36" y="400"/>
                    <a:pt x="35" y="398"/>
                    <a:pt x="33" y="397"/>
                  </a:cubicBezTo>
                  <a:cubicBezTo>
                    <a:pt x="31" y="396"/>
                    <a:pt x="29" y="397"/>
                    <a:pt x="28" y="399"/>
                  </a:cubicBezTo>
                  <a:cubicBezTo>
                    <a:pt x="27" y="402"/>
                    <a:pt x="29" y="404"/>
                    <a:pt x="31" y="404"/>
                  </a:cubicBezTo>
                  <a:close/>
                  <a:moveTo>
                    <a:pt x="26" y="420"/>
                  </a:moveTo>
                  <a:cubicBezTo>
                    <a:pt x="27" y="420"/>
                    <a:pt x="27" y="420"/>
                    <a:pt x="27" y="420"/>
                  </a:cubicBezTo>
                  <a:cubicBezTo>
                    <a:pt x="29" y="420"/>
                    <a:pt x="31" y="419"/>
                    <a:pt x="31" y="417"/>
                  </a:cubicBezTo>
                  <a:cubicBezTo>
                    <a:pt x="32" y="415"/>
                    <a:pt x="30" y="413"/>
                    <a:pt x="28" y="412"/>
                  </a:cubicBezTo>
                  <a:cubicBezTo>
                    <a:pt x="26" y="412"/>
                    <a:pt x="24" y="413"/>
                    <a:pt x="23" y="415"/>
                  </a:cubicBezTo>
                  <a:cubicBezTo>
                    <a:pt x="23" y="417"/>
                    <a:pt x="24" y="419"/>
                    <a:pt x="26" y="420"/>
                  </a:cubicBezTo>
                  <a:close/>
                  <a:moveTo>
                    <a:pt x="36" y="389"/>
                  </a:moveTo>
                  <a:cubicBezTo>
                    <a:pt x="36" y="389"/>
                    <a:pt x="37" y="389"/>
                    <a:pt x="37" y="389"/>
                  </a:cubicBezTo>
                  <a:cubicBezTo>
                    <a:pt x="39" y="389"/>
                    <a:pt x="40" y="388"/>
                    <a:pt x="41" y="387"/>
                  </a:cubicBezTo>
                  <a:cubicBezTo>
                    <a:pt x="42" y="385"/>
                    <a:pt x="41" y="382"/>
                    <a:pt x="38" y="382"/>
                  </a:cubicBezTo>
                  <a:cubicBezTo>
                    <a:pt x="36" y="381"/>
                    <a:pt x="34" y="382"/>
                    <a:pt x="33" y="384"/>
                  </a:cubicBezTo>
                  <a:cubicBezTo>
                    <a:pt x="33" y="386"/>
                    <a:pt x="34" y="388"/>
                    <a:pt x="36" y="389"/>
                  </a:cubicBezTo>
                  <a:close/>
                  <a:moveTo>
                    <a:pt x="47" y="359"/>
                  </a:moveTo>
                  <a:cubicBezTo>
                    <a:pt x="48" y="359"/>
                    <a:pt x="48" y="359"/>
                    <a:pt x="49" y="359"/>
                  </a:cubicBezTo>
                  <a:cubicBezTo>
                    <a:pt x="50" y="359"/>
                    <a:pt x="52" y="359"/>
                    <a:pt x="52" y="357"/>
                  </a:cubicBezTo>
                  <a:cubicBezTo>
                    <a:pt x="53" y="355"/>
                    <a:pt x="52" y="353"/>
                    <a:pt x="50" y="352"/>
                  </a:cubicBezTo>
                  <a:cubicBezTo>
                    <a:pt x="48" y="351"/>
                    <a:pt x="46" y="352"/>
                    <a:pt x="45" y="354"/>
                  </a:cubicBezTo>
                  <a:cubicBezTo>
                    <a:pt x="44" y="356"/>
                    <a:pt x="45" y="358"/>
                    <a:pt x="47" y="359"/>
                  </a:cubicBezTo>
                  <a:close/>
                  <a:moveTo>
                    <a:pt x="418" y="22"/>
                  </a:moveTo>
                  <a:cubicBezTo>
                    <a:pt x="418" y="22"/>
                    <a:pt x="418" y="22"/>
                    <a:pt x="418" y="22"/>
                  </a:cubicBezTo>
                  <a:cubicBezTo>
                    <a:pt x="415" y="23"/>
                    <a:pt x="414" y="25"/>
                    <a:pt x="415" y="27"/>
                  </a:cubicBezTo>
                  <a:cubicBezTo>
                    <a:pt x="415" y="29"/>
                    <a:pt x="417" y="30"/>
                    <a:pt x="419" y="30"/>
                  </a:cubicBezTo>
                  <a:cubicBezTo>
                    <a:pt x="419" y="30"/>
                    <a:pt x="419" y="30"/>
                    <a:pt x="420" y="30"/>
                  </a:cubicBezTo>
                  <a:cubicBezTo>
                    <a:pt x="422" y="29"/>
                    <a:pt x="423" y="27"/>
                    <a:pt x="422" y="25"/>
                  </a:cubicBezTo>
                  <a:cubicBezTo>
                    <a:pt x="422" y="23"/>
                    <a:pt x="420" y="21"/>
                    <a:pt x="418" y="22"/>
                  </a:cubicBezTo>
                  <a:close/>
                  <a:moveTo>
                    <a:pt x="22" y="435"/>
                  </a:moveTo>
                  <a:cubicBezTo>
                    <a:pt x="22" y="435"/>
                    <a:pt x="23" y="435"/>
                    <a:pt x="23" y="435"/>
                  </a:cubicBezTo>
                  <a:cubicBezTo>
                    <a:pt x="25" y="435"/>
                    <a:pt x="26" y="434"/>
                    <a:pt x="27" y="432"/>
                  </a:cubicBezTo>
                  <a:cubicBezTo>
                    <a:pt x="27" y="430"/>
                    <a:pt x="26" y="428"/>
                    <a:pt x="24" y="428"/>
                  </a:cubicBezTo>
                  <a:cubicBezTo>
                    <a:pt x="22" y="427"/>
                    <a:pt x="20" y="428"/>
                    <a:pt x="19" y="430"/>
                  </a:cubicBezTo>
                  <a:cubicBezTo>
                    <a:pt x="19" y="433"/>
                    <a:pt x="20" y="435"/>
                    <a:pt x="22" y="435"/>
                  </a:cubicBezTo>
                  <a:close/>
                  <a:moveTo>
                    <a:pt x="6" y="530"/>
                  </a:moveTo>
                  <a:cubicBezTo>
                    <a:pt x="6" y="530"/>
                    <a:pt x="7" y="530"/>
                    <a:pt x="7" y="530"/>
                  </a:cubicBezTo>
                  <a:cubicBezTo>
                    <a:pt x="9" y="530"/>
                    <a:pt x="10" y="528"/>
                    <a:pt x="11" y="526"/>
                  </a:cubicBezTo>
                  <a:cubicBezTo>
                    <a:pt x="11" y="524"/>
                    <a:pt x="9" y="522"/>
                    <a:pt x="7" y="522"/>
                  </a:cubicBezTo>
                  <a:cubicBezTo>
                    <a:pt x="5" y="522"/>
                    <a:pt x="3" y="523"/>
                    <a:pt x="3" y="526"/>
                  </a:cubicBezTo>
                  <a:cubicBezTo>
                    <a:pt x="3" y="528"/>
                    <a:pt x="4" y="530"/>
                    <a:pt x="6" y="530"/>
                  </a:cubicBezTo>
                  <a:close/>
                  <a:moveTo>
                    <a:pt x="53" y="344"/>
                  </a:moveTo>
                  <a:cubicBezTo>
                    <a:pt x="54" y="345"/>
                    <a:pt x="55" y="345"/>
                    <a:pt x="55" y="345"/>
                  </a:cubicBezTo>
                  <a:cubicBezTo>
                    <a:pt x="57" y="345"/>
                    <a:pt x="58" y="344"/>
                    <a:pt x="59" y="342"/>
                  </a:cubicBezTo>
                  <a:cubicBezTo>
                    <a:pt x="60" y="340"/>
                    <a:pt x="59" y="338"/>
                    <a:pt x="57" y="337"/>
                  </a:cubicBezTo>
                  <a:cubicBezTo>
                    <a:pt x="55" y="336"/>
                    <a:pt x="52" y="337"/>
                    <a:pt x="51" y="339"/>
                  </a:cubicBezTo>
                  <a:cubicBezTo>
                    <a:pt x="51" y="341"/>
                    <a:pt x="51" y="344"/>
                    <a:pt x="53" y="344"/>
                  </a:cubicBezTo>
                  <a:close/>
                  <a:moveTo>
                    <a:pt x="10" y="498"/>
                  </a:moveTo>
                  <a:cubicBezTo>
                    <a:pt x="10" y="498"/>
                    <a:pt x="10" y="498"/>
                    <a:pt x="10" y="498"/>
                  </a:cubicBezTo>
                  <a:cubicBezTo>
                    <a:pt x="12" y="498"/>
                    <a:pt x="14" y="497"/>
                    <a:pt x="14" y="495"/>
                  </a:cubicBezTo>
                  <a:cubicBezTo>
                    <a:pt x="15" y="493"/>
                    <a:pt x="13" y="491"/>
                    <a:pt x="11" y="490"/>
                  </a:cubicBezTo>
                  <a:cubicBezTo>
                    <a:pt x="9" y="490"/>
                    <a:pt x="7" y="491"/>
                    <a:pt x="6" y="494"/>
                  </a:cubicBezTo>
                  <a:cubicBezTo>
                    <a:pt x="6" y="496"/>
                    <a:pt x="8" y="498"/>
                    <a:pt x="10" y="498"/>
                  </a:cubicBezTo>
                  <a:close/>
                  <a:moveTo>
                    <a:pt x="5" y="546"/>
                  </a:moveTo>
                  <a:cubicBezTo>
                    <a:pt x="5" y="546"/>
                    <a:pt x="5" y="546"/>
                    <a:pt x="6" y="546"/>
                  </a:cubicBezTo>
                  <a:cubicBezTo>
                    <a:pt x="8" y="546"/>
                    <a:pt x="9" y="544"/>
                    <a:pt x="10" y="542"/>
                  </a:cubicBezTo>
                  <a:cubicBezTo>
                    <a:pt x="10" y="540"/>
                    <a:pt x="8" y="538"/>
                    <a:pt x="6" y="538"/>
                  </a:cubicBezTo>
                  <a:cubicBezTo>
                    <a:pt x="4" y="538"/>
                    <a:pt x="2" y="540"/>
                    <a:pt x="2" y="542"/>
                  </a:cubicBezTo>
                  <a:cubicBezTo>
                    <a:pt x="1" y="544"/>
                    <a:pt x="3" y="546"/>
                    <a:pt x="5" y="546"/>
                  </a:cubicBezTo>
                  <a:close/>
                  <a:moveTo>
                    <a:pt x="8" y="514"/>
                  </a:moveTo>
                  <a:cubicBezTo>
                    <a:pt x="8" y="514"/>
                    <a:pt x="8" y="514"/>
                    <a:pt x="8" y="514"/>
                  </a:cubicBezTo>
                  <a:cubicBezTo>
                    <a:pt x="10" y="514"/>
                    <a:pt x="12" y="513"/>
                    <a:pt x="12" y="511"/>
                  </a:cubicBezTo>
                  <a:cubicBezTo>
                    <a:pt x="13" y="508"/>
                    <a:pt x="11" y="506"/>
                    <a:pt x="9" y="506"/>
                  </a:cubicBezTo>
                  <a:cubicBezTo>
                    <a:pt x="7" y="506"/>
                    <a:pt x="5" y="507"/>
                    <a:pt x="4" y="510"/>
                  </a:cubicBezTo>
                  <a:cubicBezTo>
                    <a:pt x="4" y="512"/>
                    <a:pt x="6" y="514"/>
                    <a:pt x="8" y="514"/>
                  </a:cubicBezTo>
                  <a:close/>
                  <a:moveTo>
                    <a:pt x="15" y="467"/>
                  </a:moveTo>
                  <a:cubicBezTo>
                    <a:pt x="15" y="467"/>
                    <a:pt x="16" y="467"/>
                    <a:pt x="16" y="467"/>
                  </a:cubicBezTo>
                  <a:cubicBezTo>
                    <a:pt x="18" y="467"/>
                    <a:pt x="19" y="465"/>
                    <a:pt x="20" y="463"/>
                  </a:cubicBezTo>
                  <a:cubicBezTo>
                    <a:pt x="20" y="461"/>
                    <a:pt x="19" y="459"/>
                    <a:pt x="17" y="459"/>
                  </a:cubicBezTo>
                  <a:cubicBezTo>
                    <a:pt x="14" y="458"/>
                    <a:pt x="12" y="460"/>
                    <a:pt x="12" y="462"/>
                  </a:cubicBezTo>
                  <a:cubicBezTo>
                    <a:pt x="11" y="464"/>
                    <a:pt x="13" y="466"/>
                    <a:pt x="15" y="467"/>
                  </a:cubicBezTo>
                  <a:close/>
                  <a:moveTo>
                    <a:pt x="12" y="482"/>
                  </a:moveTo>
                  <a:cubicBezTo>
                    <a:pt x="12" y="482"/>
                    <a:pt x="13" y="482"/>
                    <a:pt x="13" y="482"/>
                  </a:cubicBezTo>
                  <a:cubicBezTo>
                    <a:pt x="15" y="482"/>
                    <a:pt x="16" y="481"/>
                    <a:pt x="17" y="479"/>
                  </a:cubicBezTo>
                  <a:cubicBezTo>
                    <a:pt x="17" y="477"/>
                    <a:pt x="16" y="475"/>
                    <a:pt x="14" y="474"/>
                  </a:cubicBezTo>
                  <a:cubicBezTo>
                    <a:pt x="11" y="474"/>
                    <a:pt x="9" y="476"/>
                    <a:pt x="9" y="478"/>
                  </a:cubicBezTo>
                  <a:cubicBezTo>
                    <a:pt x="9" y="480"/>
                    <a:pt x="10" y="482"/>
                    <a:pt x="12" y="482"/>
                  </a:cubicBezTo>
                  <a:close/>
                  <a:moveTo>
                    <a:pt x="399" y="1118"/>
                  </a:moveTo>
                  <a:cubicBezTo>
                    <a:pt x="397" y="1117"/>
                    <a:pt x="395" y="1118"/>
                    <a:pt x="394" y="1121"/>
                  </a:cubicBezTo>
                  <a:cubicBezTo>
                    <a:pt x="393" y="1123"/>
                    <a:pt x="394" y="1125"/>
                    <a:pt x="396" y="1126"/>
                  </a:cubicBezTo>
                  <a:cubicBezTo>
                    <a:pt x="397" y="1126"/>
                    <a:pt x="397" y="1126"/>
                    <a:pt x="398" y="1126"/>
                  </a:cubicBezTo>
                  <a:cubicBezTo>
                    <a:pt x="399" y="1126"/>
                    <a:pt x="401" y="1125"/>
                    <a:pt x="401" y="1123"/>
                  </a:cubicBezTo>
                  <a:cubicBezTo>
                    <a:pt x="402" y="1121"/>
                    <a:pt x="401" y="1119"/>
                    <a:pt x="399" y="1118"/>
                  </a:cubicBezTo>
                  <a:close/>
                  <a:moveTo>
                    <a:pt x="996" y="179"/>
                  </a:moveTo>
                  <a:cubicBezTo>
                    <a:pt x="995" y="177"/>
                    <a:pt x="992" y="177"/>
                    <a:pt x="991" y="179"/>
                  </a:cubicBezTo>
                  <a:cubicBezTo>
                    <a:pt x="989" y="180"/>
                    <a:pt x="989" y="183"/>
                    <a:pt x="991" y="184"/>
                  </a:cubicBezTo>
                  <a:cubicBezTo>
                    <a:pt x="991" y="185"/>
                    <a:pt x="992" y="186"/>
                    <a:pt x="993" y="186"/>
                  </a:cubicBezTo>
                  <a:cubicBezTo>
                    <a:pt x="994" y="186"/>
                    <a:pt x="995" y="185"/>
                    <a:pt x="996" y="184"/>
                  </a:cubicBezTo>
                  <a:cubicBezTo>
                    <a:pt x="998" y="183"/>
                    <a:pt x="998" y="180"/>
                    <a:pt x="996" y="179"/>
                  </a:cubicBezTo>
                  <a:close/>
                  <a:moveTo>
                    <a:pt x="974" y="987"/>
                  </a:moveTo>
                  <a:cubicBezTo>
                    <a:pt x="972" y="988"/>
                    <a:pt x="972" y="991"/>
                    <a:pt x="974" y="992"/>
                  </a:cubicBezTo>
                  <a:cubicBezTo>
                    <a:pt x="975" y="993"/>
                    <a:pt x="976" y="994"/>
                    <a:pt x="977" y="994"/>
                  </a:cubicBezTo>
                  <a:cubicBezTo>
                    <a:pt x="978" y="994"/>
                    <a:pt x="979" y="993"/>
                    <a:pt x="979" y="992"/>
                  </a:cubicBezTo>
                  <a:cubicBezTo>
                    <a:pt x="979" y="993"/>
                    <a:pt x="979" y="993"/>
                    <a:pt x="979" y="993"/>
                  </a:cubicBezTo>
                  <a:cubicBezTo>
                    <a:pt x="981" y="991"/>
                    <a:pt x="981" y="988"/>
                    <a:pt x="980" y="987"/>
                  </a:cubicBezTo>
                  <a:cubicBezTo>
                    <a:pt x="978" y="985"/>
                    <a:pt x="975" y="985"/>
                    <a:pt x="974" y="987"/>
                  </a:cubicBezTo>
                  <a:close/>
                  <a:moveTo>
                    <a:pt x="985" y="976"/>
                  </a:moveTo>
                  <a:cubicBezTo>
                    <a:pt x="985" y="976"/>
                    <a:pt x="985" y="976"/>
                    <a:pt x="985" y="976"/>
                  </a:cubicBezTo>
                  <a:cubicBezTo>
                    <a:pt x="984" y="977"/>
                    <a:pt x="984" y="980"/>
                    <a:pt x="985" y="981"/>
                  </a:cubicBezTo>
                  <a:cubicBezTo>
                    <a:pt x="986" y="982"/>
                    <a:pt x="987" y="982"/>
                    <a:pt x="988" y="982"/>
                  </a:cubicBezTo>
                  <a:cubicBezTo>
                    <a:pt x="989" y="982"/>
                    <a:pt x="990" y="982"/>
                    <a:pt x="991" y="981"/>
                  </a:cubicBezTo>
                  <a:cubicBezTo>
                    <a:pt x="991" y="981"/>
                    <a:pt x="991" y="981"/>
                    <a:pt x="991" y="981"/>
                  </a:cubicBezTo>
                  <a:cubicBezTo>
                    <a:pt x="992" y="980"/>
                    <a:pt x="992" y="977"/>
                    <a:pt x="991" y="975"/>
                  </a:cubicBezTo>
                  <a:cubicBezTo>
                    <a:pt x="989" y="974"/>
                    <a:pt x="987" y="974"/>
                    <a:pt x="985" y="976"/>
                  </a:cubicBezTo>
                  <a:close/>
                  <a:moveTo>
                    <a:pt x="985" y="167"/>
                  </a:moveTo>
                  <a:cubicBezTo>
                    <a:pt x="984" y="166"/>
                    <a:pt x="981" y="166"/>
                    <a:pt x="979" y="167"/>
                  </a:cubicBezTo>
                  <a:cubicBezTo>
                    <a:pt x="978" y="169"/>
                    <a:pt x="978" y="171"/>
                    <a:pt x="979" y="173"/>
                  </a:cubicBezTo>
                  <a:cubicBezTo>
                    <a:pt x="980" y="174"/>
                    <a:pt x="981" y="174"/>
                    <a:pt x="982" y="174"/>
                  </a:cubicBezTo>
                  <a:cubicBezTo>
                    <a:pt x="983" y="174"/>
                    <a:pt x="984" y="174"/>
                    <a:pt x="985" y="173"/>
                  </a:cubicBezTo>
                  <a:cubicBezTo>
                    <a:pt x="987" y="171"/>
                    <a:pt x="987" y="169"/>
                    <a:pt x="985" y="167"/>
                  </a:cubicBezTo>
                  <a:close/>
                  <a:moveTo>
                    <a:pt x="962" y="145"/>
                  </a:moveTo>
                  <a:cubicBezTo>
                    <a:pt x="960" y="144"/>
                    <a:pt x="957" y="144"/>
                    <a:pt x="956" y="146"/>
                  </a:cubicBezTo>
                  <a:cubicBezTo>
                    <a:pt x="954" y="147"/>
                    <a:pt x="955" y="150"/>
                    <a:pt x="956" y="151"/>
                  </a:cubicBezTo>
                  <a:cubicBezTo>
                    <a:pt x="957" y="152"/>
                    <a:pt x="958" y="152"/>
                    <a:pt x="959" y="152"/>
                  </a:cubicBezTo>
                  <a:cubicBezTo>
                    <a:pt x="960" y="152"/>
                    <a:pt x="961" y="152"/>
                    <a:pt x="962" y="151"/>
                  </a:cubicBezTo>
                  <a:cubicBezTo>
                    <a:pt x="963" y="149"/>
                    <a:pt x="963" y="147"/>
                    <a:pt x="962" y="145"/>
                  </a:cubicBezTo>
                  <a:close/>
                  <a:moveTo>
                    <a:pt x="968" y="998"/>
                  </a:moveTo>
                  <a:cubicBezTo>
                    <a:pt x="966" y="996"/>
                    <a:pt x="964" y="996"/>
                    <a:pt x="962" y="998"/>
                  </a:cubicBezTo>
                  <a:cubicBezTo>
                    <a:pt x="961" y="999"/>
                    <a:pt x="961" y="1002"/>
                    <a:pt x="962" y="1003"/>
                  </a:cubicBezTo>
                  <a:cubicBezTo>
                    <a:pt x="963" y="1004"/>
                    <a:pt x="964" y="1005"/>
                    <a:pt x="965" y="1005"/>
                  </a:cubicBezTo>
                  <a:cubicBezTo>
                    <a:pt x="966" y="1005"/>
                    <a:pt x="967" y="1004"/>
                    <a:pt x="968" y="1004"/>
                  </a:cubicBezTo>
                  <a:cubicBezTo>
                    <a:pt x="968" y="1004"/>
                    <a:pt x="968" y="1004"/>
                    <a:pt x="968" y="1004"/>
                  </a:cubicBezTo>
                  <a:cubicBezTo>
                    <a:pt x="969" y="1002"/>
                    <a:pt x="969" y="1000"/>
                    <a:pt x="968" y="998"/>
                  </a:cubicBezTo>
                  <a:close/>
                  <a:moveTo>
                    <a:pt x="973" y="156"/>
                  </a:moveTo>
                  <a:cubicBezTo>
                    <a:pt x="972" y="155"/>
                    <a:pt x="969" y="155"/>
                    <a:pt x="968" y="156"/>
                  </a:cubicBezTo>
                  <a:cubicBezTo>
                    <a:pt x="966" y="158"/>
                    <a:pt x="966" y="160"/>
                    <a:pt x="968" y="162"/>
                  </a:cubicBezTo>
                  <a:cubicBezTo>
                    <a:pt x="969" y="163"/>
                    <a:pt x="970" y="163"/>
                    <a:pt x="971" y="163"/>
                  </a:cubicBezTo>
                  <a:cubicBezTo>
                    <a:pt x="972" y="163"/>
                    <a:pt x="973" y="163"/>
                    <a:pt x="974" y="162"/>
                  </a:cubicBezTo>
                  <a:cubicBezTo>
                    <a:pt x="975" y="160"/>
                    <a:pt x="975" y="158"/>
                    <a:pt x="973" y="156"/>
                  </a:cubicBezTo>
                  <a:close/>
                  <a:moveTo>
                    <a:pt x="950" y="1008"/>
                  </a:moveTo>
                  <a:cubicBezTo>
                    <a:pt x="949" y="1010"/>
                    <a:pt x="949" y="1012"/>
                    <a:pt x="950" y="1014"/>
                  </a:cubicBezTo>
                  <a:cubicBezTo>
                    <a:pt x="951" y="1015"/>
                    <a:pt x="952" y="1015"/>
                    <a:pt x="953" y="1015"/>
                  </a:cubicBezTo>
                  <a:cubicBezTo>
                    <a:pt x="954" y="1015"/>
                    <a:pt x="955" y="1015"/>
                    <a:pt x="956" y="1014"/>
                  </a:cubicBezTo>
                  <a:cubicBezTo>
                    <a:pt x="957" y="1013"/>
                    <a:pt x="957" y="1010"/>
                    <a:pt x="956" y="1009"/>
                  </a:cubicBezTo>
                  <a:cubicBezTo>
                    <a:pt x="955" y="1007"/>
                    <a:pt x="952" y="1007"/>
                    <a:pt x="950" y="1008"/>
                  </a:cubicBezTo>
                  <a:close/>
                  <a:moveTo>
                    <a:pt x="996" y="964"/>
                  </a:moveTo>
                  <a:cubicBezTo>
                    <a:pt x="995" y="966"/>
                    <a:pt x="995" y="968"/>
                    <a:pt x="996" y="970"/>
                  </a:cubicBezTo>
                  <a:cubicBezTo>
                    <a:pt x="997" y="970"/>
                    <a:pt x="998" y="971"/>
                    <a:pt x="999" y="971"/>
                  </a:cubicBezTo>
                  <a:cubicBezTo>
                    <a:pt x="1000" y="971"/>
                    <a:pt x="1001" y="970"/>
                    <a:pt x="1002" y="969"/>
                  </a:cubicBezTo>
                  <a:cubicBezTo>
                    <a:pt x="1003" y="968"/>
                    <a:pt x="1003" y="965"/>
                    <a:pt x="1002" y="964"/>
                  </a:cubicBezTo>
                  <a:cubicBezTo>
                    <a:pt x="1000" y="962"/>
                    <a:pt x="998" y="962"/>
                    <a:pt x="996" y="964"/>
                  </a:cubicBezTo>
                  <a:close/>
                  <a:moveTo>
                    <a:pt x="1028" y="215"/>
                  </a:moveTo>
                  <a:cubicBezTo>
                    <a:pt x="1027" y="213"/>
                    <a:pt x="1024" y="213"/>
                    <a:pt x="1023" y="215"/>
                  </a:cubicBezTo>
                  <a:cubicBezTo>
                    <a:pt x="1021" y="216"/>
                    <a:pt x="1021" y="218"/>
                    <a:pt x="1022" y="220"/>
                  </a:cubicBezTo>
                  <a:cubicBezTo>
                    <a:pt x="1023" y="221"/>
                    <a:pt x="1024" y="222"/>
                    <a:pt x="1025" y="222"/>
                  </a:cubicBezTo>
                  <a:cubicBezTo>
                    <a:pt x="1026" y="222"/>
                    <a:pt x="1027" y="221"/>
                    <a:pt x="1028" y="221"/>
                  </a:cubicBezTo>
                  <a:cubicBezTo>
                    <a:pt x="1029" y="219"/>
                    <a:pt x="1030" y="217"/>
                    <a:pt x="1028" y="215"/>
                  </a:cubicBezTo>
                  <a:close/>
                  <a:moveTo>
                    <a:pt x="1018" y="203"/>
                  </a:moveTo>
                  <a:cubicBezTo>
                    <a:pt x="1016" y="201"/>
                    <a:pt x="1014" y="201"/>
                    <a:pt x="1012" y="202"/>
                  </a:cubicBezTo>
                  <a:cubicBezTo>
                    <a:pt x="1011" y="204"/>
                    <a:pt x="1010" y="206"/>
                    <a:pt x="1012" y="208"/>
                  </a:cubicBezTo>
                  <a:cubicBezTo>
                    <a:pt x="1013" y="209"/>
                    <a:pt x="1014" y="209"/>
                    <a:pt x="1015" y="209"/>
                  </a:cubicBezTo>
                  <a:cubicBezTo>
                    <a:pt x="1016" y="209"/>
                    <a:pt x="1017" y="209"/>
                    <a:pt x="1017" y="208"/>
                  </a:cubicBezTo>
                  <a:cubicBezTo>
                    <a:pt x="1019" y="207"/>
                    <a:pt x="1019" y="204"/>
                    <a:pt x="1018" y="203"/>
                  </a:cubicBezTo>
                  <a:close/>
                  <a:moveTo>
                    <a:pt x="1017" y="940"/>
                  </a:moveTo>
                  <a:cubicBezTo>
                    <a:pt x="1016" y="942"/>
                    <a:pt x="1016" y="944"/>
                    <a:pt x="1018" y="946"/>
                  </a:cubicBezTo>
                  <a:cubicBezTo>
                    <a:pt x="1018" y="946"/>
                    <a:pt x="1019" y="947"/>
                    <a:pt x="1020" y="947"/>
                  </a:cubicBezTo>
                  <a:cubicBezTo>
                    <a:pt x="1021" y="947"/>
                    <a:pt x="1022" y="946"/>
                    <a:pt x="1023" y="945"/>
                  </a:cubicBezTo>
                  <a:cubicBezTo>
                    <a:pt x="1025" y="943"/>
                    <a:pt x="1024" y="941"/>
                    <a:pt x="1023" y="940"/>
                  </a:cubicBezTo>
                  <a:cubicBezTo>
                    <a:pt x="1021" y="938"/>
                    <a:pt x="1018" y="938"/>
                    <a:pt x="1017" y="940"/>
                  </a:cubicBezTo>
                  <a:close/>
                  <a:moveTo>
                    <a:pt x="1007" y="952"/>
                  </a:moveTo>
                  <a:cubicBezTo>
                    <a:pt x="1005" y="954"/>
                    <a:pt x="1005" y="956"/>
                    <a:pt x="1007" y="958"/>
                  </a:cubicBezTo>
                  <a:cubicBezTo>
                    <a:pt x="1008" y="959"/>
                    <a:pt x="1009" y="959"/>
                    <a:pt x="1010" y="959"/>
                  </a:cubicBezTo>
                  <a:cubicBezTo>
                    <a:pt x="1011" y="959"/>
                    <a:pt x="1012" y="958"/>
                    <a:pt x="1013" y="957"/>
                  </a:cubicBezTo>
                  <a:cubicBezTo>
                    <a:pt x="1014" y="956"/>
                    <a:pt x="1014" y="953"/>
                    <a:pt x="1012" y="952"/>
                  </a:cubicBezTo>
                  <a:cubicBezTo>
                    <a:pt x="1011" y="950"/>
                    <a:pt x="1008" y="951"/>
                    <a:pt x="1007" y="952"/>
                  </a:cubicBezTo>
                  <a:close/>
                  <a:moveTo>
                    <a:pt x="1007" y="191"/>
                  </a:moveTo>
                  <a:cubicBezTo>
                    <a:pt x="1006" y="189"/>
                    <a:pt x="1003" y="189"/>
                    <a:pt x="1002" y="190"/>
                  </a:cubicBezTo>
                  <a:cubicBezTo>
                    <a:pt x="1000" y="192"/>
                    <a:pt x="1000" y="194"/>
                    <a:pt x="1001" y="196"/>
                  </a:cubicBezTo>
                  <a:cubicBezTo>
                    <a:pt x="1002" y="197"/>
                    <a:pt x="1003" y="197"/>
                    <a:pt x="1004" y="197"/>
                  </a:cubicBezTo>
                  <a:cubicBezTo>
                    <a:pt x="1005" y="197"/>
                    <a:pt x="1006" y="197"/>
                    <a:pt x="1007" y="196"/>
                  </a:cubicBezTo>
                  <a:cubicBezTo>
                    <a:pt x="1009" y="195"/>
                    <a:pt x="1009" y="192"/>
                    <a:pt x="1007" y="191"/>
                  </a:cubicBezTo>
                  <a:close/>
                  <a:moveTo>
                    <a:pt x="898" y="96"/>
                  </a:moveTo>
                  <a:cubicBezTo>
                    <a:pt x="898" y="96"/>
                    <a:pt x="898" y="96"/>
                    <a:pt x="898" y="96"/>
                  </a:cubicBezTo>
                  <a:cubicBezTo>
                    <a:pt x="896" y="95"/>
                    <a:pt x="893" y="95"/>
                    <a:pt x="892" y="97"/>
                  </a:cubicBezTo>
                  <a:cubicBezTo>
                    <a:pt x="891" y="99"/>
                    <a:pt x="891" y="101"/>
                    <a:pt x="893" y="103"/>
                  </a:cubicBezTo>
                  <a:cubicBezTo>
                    <a:pt x="893" y="103"/>
                    <a:pt x="893" y="103"/>
                    <a:pt x="893" y="103"/>
                  </a:cubicBezTo>
                  <a:cubicBezTo>
                    <a:pt x="894" y="103"/>
                    <a:pt x="895" y="103"/>
                    <a:pt x="896" y="103"/>
                  </a:cubicBezTo>
                  <a:cubicBezTo>
                    <a:pt x="897" y="103"/>
                    <a:pt x="898" y="103"/>
                    <a:pt x="899" y="102"/>
                  </a:cubicBezTo>
                  <a:cubicBezTo>
                    <a:pt x="900" y="100"/>
                    <a:pt x="900" y="97"/>
                    <a:pt x="898" y="96"/>
                  </a:cubicBezTo>
                  <a:close/>
                  <a:moveTo>
                    <a:pt x="887" y="1056"/>
                  </a:moveTo>
                  <a:cubicBezTo>
                    <a:pt x="885" y="1057"/>
                    <a:pt x="884" y="1059"/>
                    <a:pt x="886" y="1061"/>
                  </a:cubicBezTo>
                  <a:cubicBezTo>
                    <a:pt x="886" y="1063"/>
                    <a:pt x="888" y="1063"/>
                    <a:pt x="889" y="1063"/>
                  </a:cubicBezTo>
                  <a:cubicBezTo>
                    <a:pt x="890" y="1063"/>
                    <a:pt x="891" y="1063"/>
                    <a:pt x="891" y="1063"/>
                  </a:cubicBezTo>
                  <a:cubicBezTo>
                    <a:pt x="893" y="1061"/>
                    <a:pt x="894" y="1059"/>
                    <a:pt x="892" y="1057"/>
                  </a:cubicBezTo>
                  <a:cubicBezTo>
                    <a:pt x="891" y="1055"/>
                    <a:pt x="889" y="1055"/>
                    <a:pt x="887" y="1056"/>
                  </a:cubicBezTo>
                  <a:close/>
                  <a:moveTo>
                    <a:pt x="860" y="1072"/>
                  </a:moveTo>
                  <a:cubicBezTo>
                    <a:pt x="858" y="1073"/>
                    <a:pt x="857" y="1076"/>
                    <a:pt x="858" y="1078"/>
                  </a:cubicBezTo>
                  <a:cubicBezTo>
                    <a:pt x="859" y="1079"/>
                    <a:pt x="860" y="1080"/>
                    <a:pt x="862" y="1080"/>
                  </a:cubicBezTo>
                  <a:cubicBezTo>
                    <a:pt x="862" y="1080"/>
                    <a:pt x="863" y="1080"/>
                    <a:pt x="864" y="1079"/>
                  </a:cubicBezTo>
                  <a:cubicBezTo>
                    <a:pt x="866" y="1078"/>
                    <a:pt x="866" y="1076"/>
                    <a:pt x="865" y="1074"/>
                  </a:cubicBezTo>
                  <a:cubicBezTo>
                    <a:pt x="864" y="1072"/>
                    <a:pt x="862" y="1071"/>
                    <a:pt x="860" y="1072"/>
                  </a:cubicBezTo>
                  <a:close/>
                  <a:moveTo>
                    <a:pt x="900" y="1047"/>
                  </a:moveTo>
                  <a:cubicBezTo>
                    <a:pt x="898" y="1048"/>
                    <a:pt x="898" y="1051"/>
                    <a:pt x="899" y="1053"/>
                  </a:cubicBezTo>
                  <a:cubicBezTo>
                    <a:pt x="900" y="1054"/>
                    <a:pt x="901" y="1054"/>
                    <a:pt x="902" y="1054"/>
                  </a:cubicBezTo>
                  <a:cubicBezTo>
                    <a:pt x="903" y="1054"/>
                    <a:pt x="904" y="1054"/>
                    <a:pt x="905" y="1054"/>
                  </a:cubicBezTo>
                  <a:cubicBezTo>
                    <a:pt x="906" y="1052"/>
                    <a:pt x="907" y="1050"/>
                    <a:pt x="906" y="1048"/>
                  </a:cubicBezTo>
                  <a:cubicBezTo>
                    <a:pt x="904" y="1046"/>
                    <a:pt x="902" y="1046"/>
                    <a:pt x="900" y="1047"/>
                  </a:cubicBezTo>
                  <a:close/>
                  <a:moveTo>
                    <a:pt x="1027" y="928"/>
                  </a:moveTo>
                  <a:cubicBezTo>
                    <a:pt x="1026" y="929"/>
                    <a:pt x="1026" y="932"/>
                    <a:pt x="1028" y="933"/>
                  </a:cubicBezTo>
                  <a:cubicBezTo>
                    <a:pt x="1028" y="934"/>
                    <a:pt x="1029" y="934"/>
                    <a:pt x="1030" y="934"/>
                  </a:cubicBezTo>
                  <a:cubicBezTo>
                    <a:pt x="1031" y="934"/>
                    <a:pt x="1033" y="934"/>
                    <a:pt x="1033" y="933"/>
                  </a:cubicBezTo>
                  <a:cubicBezTo>
                    <a:pt x="1035" y="931"/>
                    <a:pt x="1034" y="928"/>
                    <a:pt x="1033" y="927"/>
                  </a:cubicBezTo>
                  <a:cubicBezTo>
                    <a:pt x="1031" y="926"/>
                    <a:pt x="1028" y="926"/>
                    <a:pt x="1027" y="928"/>
                  </a:cubicBezTo>
                  <a:close/>
                  <a:moveTo>
                    <a:pt x="870" y="79"/>
                  </a:moveTo>
                  <a:cubicBezTo>
                    <a:pt x="868" y="78"/>
                    <a:pt x="866" y="78"/>
                    <a:pt x="865" y="80"/>
                  </a:cubicBezTo>
                  <a:cubicBezTo>
                    <a:pt x="864" y="82"/>
                    <a:pt x="864" y="85"/>
                    <a:pt x="866" y="86"/>
                  </a:cubicBezTo>
                  <a:cubicBezTo>
                    <a:pt x="867" y="86"/>
                    <a:pt x="868" y="86"/>
                    <a:pt x="868" y="86"/>
                  </a:cubicBezTo>
                  <a:cubicBezTo>
                    <a:pt x="870" y="86"/>
                    <a:pt x="871" y="86"/>
                    <a:pt x="872" y="84"/>
                  </a:cubicBezTo>
                  <a:cubicBezTo>
                    <a:pt x="873" y="82"/>
                    <a:pt x="872" y="80"/>
                    <a:pt x="870" y="79"/>
                  </a:cubicBezTo>
                  <a:close/>
                  <a:moveTo>
                    <a:pt x="949" y="135"/>
                  </a:moveTo>
                  <a:cubicBezTo>
                    <a:pt x="948" y="133"/>
                    <a:pt x="945" y="133"/>
                    <a:pt x="944" y="135"/>
                  </a:cubicBezTo>
                  <a:cubicBezTo>
                    <a:pt x="942" y="137"/>
                    <a:pt x="943" y="139"/>
                    <a:pt x="944" y="141"/>
                  </a:cubicBezTo>
                  <a:cubicBezTo>
                    <a:pt x="945" y="141"/>
                    <a:pt x="946" y="142"/>
                    <a:pt x="947" y="142"/>
                  </a:cubicBezTo>
                  <a:cubicBezTo>
                    <a:pt x="948" y="142"/>
                    <a:pt x="949" y="141"/>
                    <a:pt x="950" y="140"/>
                  </a:cubicBezTo>
                  <a:cubicBezTo>
                    <a:pt x="951" y="139"/>
                    <a:pt x="951" y="136"/>
                    <a:pt x="949" y="135"/>
                  </a:cubicBezTo>
                  <a:close/>
                  <a:moveTo>
                    <a:pt x="873" y="1064"/>
                  </a:moveTo>
                  <a:cubicBezTo>
                    <a:pt x="872" y="1065"/>
                    <a:pt x="871" y="1068"/>
                    <a:pt x="872" y="1070"/>
                  </a:cubicBezTo>
                  <a:cubicBezTo>
                    <a:pt x="873" y="1071"/>
                    <a:pt x="874" y="1072"/>
                    <a:pt x="875" y="1072"/>
                  </a:cubicBezTo>
                  <a:cubicBezTo>
                    <a:pt x="876" y="1072"/>
                    <a:pt x="877" y="1071"/>
                    <a:pt x="878" y="1071"/>
                  </a:cubicBezTo>
                  <a:cubicBezTo>
                    <a:pt x="879" y="1070"/>
                    <a:pt x="880" y="1067"/>
                    <a:pt x="879" y="1066"/>
                  </a:cubicBezTo>
                  <a:cubicBezTo>
                    <a:pt x="878" y="1064"/>
                    <a:pt x="875" y="1063"/>
                    <a:pt x="873" y="1064"/>
                  </a:cubicBezTo>
                  <a:close/>
                  <a:moveTo>
                    <a:pt x="937" y="124"/>
                  </a:moveTo>
                  <a:cubicBezTo>
                    <a:pt x="935" y="123"/>
                    <a:pt x="933" y="123"/>
                    <a:pt x="931" y="125"/>
                  </a:cubicBezTo>
                  <a:cubicBezTo>
                    <a:pt x="930" y="127"/>
                    <a:pt x="930" y="129"/>
                    <a:pt x="932" y="131"/>
                  </a:cubicBezTo>
                  <a:cubicBezTo>
                    <a:pt x="933" y="131"/>
                    <a:pt x="934" y="132"/>
                    <a:pt x="934" y="132"/>
                  </a:cubicBezTo>
                  <a:cubicBezTo>
                    <a:pt x="936" y="132"/>
                    <a:pt x="937" y="131"/>
                    <a:pt x="938" y="130"/>
                  </a:cubicBezTo>
                  <a:cubicBezTo>
                    <a:pt x="939" y="128"/>
                    <a:pt x="939" y="126"/>
                    <a:pt x="937" y="124"/>
                  </a:cubicBezTo>
                  <a:close/>
                  <a:moveTo>
                    <a:pt x="926" y="1028"/>
                  </a:moveTo>
                  <a:cubicBezTo>
                    <a:pt x="924" y="1030"/>
                    <a:pt x="924" y="1032"/>
                    <a:pt x="925" y="1034"/>
                  </a:cubicBezTo>
                  <a:cubicBezTo>
                    <a:pt x="926" y="1035"/>
                    <a:pt x="927" y="1035"/>
                    <a:pt x="928" y="1035"/>
                  </a:cubicBezTo>
                  <a:cubicBezTo>
                    <a:pt x="929" y="1035"/>
                    <a:pt x="930" y="1035"/>
                    <a:pt x="931" y="1035"/>
                  </a:cubicBezTo>
                  <a:cubicBezTo>
                    <a:pt x="932" y="1033"/>
                    <a:pt x="933" y="1031"/>
                    <a:pt x="931" y="1029"/>
                  </a:cubicBezTo>
                  <a:cubicBezTo>
                    <a:pt x="930" y="1027"/>
                    <a:pt x="928" y="1027"/>
                    <a:pt x="926" y="1028"/>
                  </a:cubicBezTo>
                  <a:close/>
                  <a:moveTo>
                    <a:pt x="911" y="105"/>
                  </a:moveTo>
                  <a:cubicBezTo>
                    <a:pt x="909" y="104"/>
                    <a:pt x="907" y="104"/>
                    <a:pt x="905" y="106"/>
                  </a:cubicBezTo>
                  <a:cubicBezTo>
                    <a:pt x="904" y="108"/>
                    <a:pt x="905" y="110"/>
                    <a:pt x="906" y="112"/>
                  </a:cubicBezTo>
                  <a:cubicBezTo>
                    <a:pt x="907" y="112"/>
                    <a:pt x="908" y="112"/>
                    <a:pt x="909" y="112"/>
                  </a:cubicBezTo>
                  <a:cubicBezTo>
                    <a:pt x="910" y="112"/>
                    <a:pt x="911" y="112"/>
                    <a:pt x="912" y="111"/>
                  </a:cubicBezTo>
                  <a:cubicBezTo>
                    <a:pt x="913" y="109"/>
                    <a:pt x="913" y="106"/>
                    <a:pt x="911" y="105"/>
                  </a:cubicBezTo>
                  <a:close/>
                  <a:moveTo>
                    <a:pt x="938" y="1018"/>
                  </a:moveTo>
                  <a:cubicBezTo>
                    <a:pt x="938" y="1018"/>
                    <a:pt x="938" y="1018"/>
                    <a:pt x="938" y="1018"/>
                  </a:cubicBezTo>
                  <a:cubicBezTo>
                    <a:pt x="937" y="1020"/>
                    <a:pt x="936" y="1022"/>
                    <a:pt x="938" y="1024"/>
                  </a:cubicBezTo>
                  <a:cubicBezTo>
                    <a:pt x="938" y="1025"/>
                    <a:pt x="940" y="1026"/>
                    <a:pt x="941" y="1026"/>
                  </a:cubicBezTo>
                  <a:cubicBezTo>
                    <a:pt x="942" y="1026"/>
                    <a:pt x="943" y="1025"/>
                    <a:pt x="943" y="1025"/>
                  </a:cubicBezTo>
                  <a:cubicBezTo>
                    <a:pt x="945" y="1023"/>
                    <a:pt x="945" y="1021"/>
                    <a:pt x="944" y="1019"/>
                  </a:cubicBezTo>
                  <a:cubicBezTo>
                    <a:pt x="942" y="1017"/>
                    <a:pt x="940" y="1017"/>
                    <a:pt x="938" y="1018"/>
                  </a:cubicBezTo>
                  <a:close/>
                  <a:moveTo>
                    <a:pt x="913" y="1038"/>
                  </a:moveTo>
                  <a:cubicBezTo>
                    <a:pt x="911" y="1039"/>
                    <a:pt x="911" y="1042"/>
                    <a:pt x="912" y="1043"/>
                  </a:cubicBezTo>
                  <a:cubicBezTo>
                    <a:pt x="913" y="1044"/>
                    <a:pt x="914" y="1045"/>
                    <a:pt x="915" y="1045"/>
                  </a:cubicBezTo>
                  <a:cubicBezTo>
                    <a:pt x="916" y="1045"/>
                    <a:pt x="917" y="1045"/>
                    <a:pt x="918" y="1044"/>
                  </a:cubicBezTo>
                  <a:cubicBezTo>
                    <a:pt x="920" y="1043"/>
                    <a:pt x="920" y="1040"/>
                    <a:pt x="919" y="1039"/>
                  </a:cubicBezTo>
                  <a:cubicBezTo>
                    <a:pt x="917" y="1037"/>
                    <a:pt x="915" y="1037"/>
                    <a:pt x="913" y="1038"/>
                  </a:cubicBezTo>
                  <a:close/>
                  <a:moveTo>
                    <a:pt x="924" y="115"/>
                  </a:moveTo>
                  <a:cubicBezTo>
                    <a:pt x="922" y="113"/>
                    <a:pt x="920" y="114"/>
                    <a:pt x="919" y="115"/>
                  </a:cubicBezTo>
                  <a:cubicBezTo>
                    <a:pt x="917" y="117"/>
                    <a:pt x="918" y="120"/>
                    <a:pt x="919" y="121"/>
                  </a:cubicBezTo>
                  <a:cubicBezTo>
                    <a:pt x="920" y="122"/>
                    <a:pt x="921" y="122"/>
                    <a:pt x="922" y="122"/>
                  </a:cubicBezTo>
                  <a:cubicBezTo>
                    <a:pt x="923" y="122"/>
                    <a:pt x="924" y="121"/>
                    <a:pt x="925" y="120"/>
                  </a:cubicBezTo>
                  <a:cubicBezTo>
                    <a:pt x="926" y="118"/>
                    <a:pt x="926" y="116"/>
                    <a:pt x="924" y="115"/>
                  </a:cubicBezTo>
                  <a:close/>
                  <a:moveTo>
                    <a:pt x="884" y="87"/>
                  </a:moveTo>
                  <a:cubicBezTo>
                    <a:pt x="882" y="86"/>
                    <a:pt x="880" y="87"/>
                    <a:pt x="879" y="88"/>
                  </a:cubicBezTo>
                  <a:cubicBezTo>
                    <a:pt x="877" y="90"/>
                    <a:pt x="878" y="93"/>
                    <a:pt x="880" y="94"/>
                  </a:cubicBezTo>
                  <a:cubicBezTo>
                    <a:pt x="881" y="94"/>
                    <a:pt x="881" y="95"/>
                    <a:pt x="882" y="95"/>
                  </a:cubicBezTo>
                  <a:cubicBezTo>
                    <a:pt x="883" y="95"/>
                    <a:pt x="885" y="94"/>
                    <a:pt x="885" y="93"/>
                  </a:cubicBezTo>
                  <a:cubicBezTo>
                    <a:pt x="887" y="91"/>
                    <a:pt x="886" y="88"/>
                    <a:pt x="884" y="87"/>
                  </a:cubicBezTo>
                  <a:close/>
                  <a:moveTo>
                    <a:pt x="1132" y="727"/>
                  </a:moveTo>
                  <a:cubicBezTo>
                    <a:pt x="1130" y="726"/>
                    <a:pt x="1128" y="728"/>
                    <a:pt x="1127" y="730"/>
                  </a:cubicBezTo>
                  <a:cubicBezTo>
                    <a:pt x="1126" y="732"/>
                    <a:pt x="1128" y="734"/>
                    <a:pt x="1130" y="735"/>
                  </a:cubicBezTo>
                  <a:cubicBezTo>
                    <a:pt x="1130" y="735"/>
                    <a:pt x="1130" y="735"/>
                    <a:pt x="1131" y="735"/>
                  </a:cubicBezTo>
                  <a:cubicBezTo>
                    <a:pt x="1133" y="735"/>
                    <a:pt x="1134" y="734"/>
                    <a:pt x="1135" y="732"/>
                  </a:cubicBezTo>
                  <a:cubicBezTo>
                    <a:pt x="1135" y="730"/>
                    <a:pt x="1134" y="728"/>
                    <a:pt x="1132" y="727"/>
                  </a:cubicBezTo>
                  <a:close/>
                  <a:moveTo>
                    <a:pt x="1136" y="712"/>
                  </a:moveTo>
                  <a:cubicBezTo>
                    <a:pt x="1134" y="711"/>
                    <a:pt x="1132" y="712"/>
                    <a:pt x="1131" y="714"/>
                  </a:cubicBezTo>
                  <a:cubicBezTo>
                    <a:pt x="1130" y="717"/>
                    <a:pt x="1132" y="719"/>
                    <a:pt x="1134" y="719"/>
                  </a:cubicBezTo>
                  <a:cubicBezTo>
                    <a:pt x="1134" y="719"/>
                    <a:pt x="1135" y="719"/>
                    <a:pt x="1135" y="719"/>
                  </a:cubicBezTo>
                  <a:cubicBezTo>
                    <a:pt x="1137" y="719"/>
                    <a:pt x="1138" y="718"/>
                    <a:pt x="1139" y="716"/>
                  </a:cubicBezTo>
                  <a:cubicBezTo>
                    <a:pt x="1139" y="714"/>
                    <a:pt x="1138" y="712"/>
                    <a:pt x="1136" y="712"/>
                  </a:cubicBezTo>
                  <a:close/>
                  <a:moveTo>
                    <a:pt x="1139" y="696"/>
                  </a:moveTo>
                  <a:cubicBezTo>
                    <a:pt x="1137" y="695"/>
                    <a:pt x="1135" y="697"/>
                    <a:pt x="1135" y="699"/>
                  </a:cubicBezTo>
                  <a:cubicBezTo>
                    <a:pt x="1134" y="701"/>
                    <a:pt x="1136" y="703"/>
                    <a:pt x="1138" y="704"/>
                  </a:cubicBezTo>
                  <a:cubicBezTo>
                    <a:pt x="1138" y="704"/>
                    <a:pt x="1138" y="704"/>
                    <a:pt x="1139" y="704"/>
                  </a:cubicBezTo>
                  <a:cubicBezTo>
                    <a:pt x="1140" y="704"/>
                    <a:pt x="1142" y="703"/>
                    <a:pt x="1142" y="701"/>
                  </a:cubicBezTo>
                  <a:cubicBezTo>
                    <a:pt x="1143" y="699"/>
                    <a:pt x="1142" y="696"/>
                    <a:pt x="1139" y="696"/>
                  </a:cubicBezTo>
                  <a:close/>
                  <a:moveTo>
                    <a:pt x="1117" y="773"/>
                  </a:moveTo>
                  <a:cubicBezTo>
                    <a:pt x="1115" y="772"/>
                    <a:pt x="1113" y="773"/>
                    <a:pt x="1112" y="775"/>
                  </a:cubicBezTo>
                  <a:cubicBezTo>
                    <a:pt x="1111" y="777"/>
                    <a:pt x="1113" y="780"/>
                    <a:pt x="1115" y="780"/>
                  </a:cubicBezTo>
                  <a:cubicBezTo>
                    <a:pt x="1115" y="781"/>
                    <a:pt x="1116" y="781"/>
                    <a:pt x="1116" y="781"/>
                  </a:cubicBezTo>
                  <a:cubicBezTo>
                    <a:pt x="1118" y="781"/>
                    <a:pt x="1119" y="780"/>
                    <a:pt x="1120" y="778"/>
                  </a:cubicBezTo>
                  <a:cubicBezTo>
                    <a:pt x="1121" y="776"/>
                    <a:pt x="1119" y="774"/>
                    <a:pt x="1117" y="773"/>
                  </a:cubicBezTo>
                  <a:close/>
                  <a:moveTo>
                    <a:pt x="1123" y="758"/>
                  </a:moveTo>
                  <a:cubicBezTo>
                    <a:pt x="1121" y="757"/>
                    <a:pt x="1118" y="758"/>
                    <a:pt x="1118" y="760"/>
                  </a:cubicBezTo>
                  <a:cubicBezTo>
                    <a:pt x="1117" y="762"/>
                    <a:pt x="1118" y="765"/>
                    <a:pt x="1120" y="765"/>
                  </a:cubicBezTo>
                  <a:cubicBezTo>
                    <a:pt x="1121" y="766"/>
                    <a:pt x="1121" y="766"/>
                    <a:pt x="1121" y="766"/>
                  </a:cubicBezTo>
                  <a:cubicBezTo>
                    <a:pt x="1123" y="766"/>
                    <a:pt x="1125" y="765"/>
                    <a:pt x="1125" y="763"/>
                  </a:cubicBezTo>
                  <a:cubicBezTo>
                    <a:pt x="1126" y="761"/>
                    <a:pt x="1125" y="759"/>
                    <a:pt x="1123" y="758"/>
                  </a:cubicBezTo>
                  <a:close/>
                  <a:moveTo>
                    <a:pt x="1128" y="742"/>
                  </a:moveTo>
                  <a:cubicBezTo>
                    <a:pt x="1125" y="742"/>
                    <a:pt x="1123" y="743"/>
                    <a:pt x="1123" y="745"/>
                  </a:cubicBezTo>
                  <a:cubicBezTo>
                    <a:pt x="1122" y="747"/>
                    <a:pt x="1123" y="749"/>
                    <a:pt x="1125" y="750"/>
                  </a:cubicBezTo>
                  <a:cubicBezTo>
                    <a:pt x="1126" y="750"/>
                    <a:pt x="1126" y="750"/>
                    <a:pt x="1126" y="750"/>
                  </a:cubicBezTo>
                  <a:cubicBezTo>
                    <a:pt x="1128" y="750"/>
                    <a:pt x="1130" y="749"/>
                    <a:pt x="1130" y="747"/>
                  </a:cubicBezTo>
                  <a:cubicBezTo>
                    <a:pt x="1131" y="745"/>
                    <a:pt x="1130" y="743"/>
                    <a:pt x="1128" y="742"/>
                  </a:cubicBezTo>
                  <a:close/>
                  <a:moveTo>
                    <a:pt x="1142" y="680"/>
                  </a:moveTo>
                  <a:cubicBezTo>
                    <a:pt x="1140" y="680"/>
                    <a:pt x="1138" y="681"/>
                    <a:pt x="1138" y="683"/>
                  </a:cubicBezTo>
                  <a:cubicBezTo>
                    <a:pt x="1137" y="686"/>
                    <a:pt x="1139" y="688"/>
                    <a:pt x="1141" y="688"/>
                  </a:cubicBezTo>
                  <a:cubicBezTo>
                    <a:pt x="1141" y="688"/>
                    <a:pt x="1141" y="688"/>
                    <a:pt x="1142" y="688"/>
                  </a:cubicBezTo>
                  <a:cubicBezTo>
                    <a:pt x="1144" y="688"/>
                    <a:pt x="1145" y="687"/>
                    <a:pt x="1146" y="685"/>
                  </a:cubicBezTo>
                  <a:cubicBezTo>
                    <a:pt x="1146" y="683"/>
                    <a:pt x="1145" y="681"/>
                    <a:pt x="1142" y="680"/>
                  </a:cubicBezTo>
                  <a:close/>
                  <a:moveTo>
                    <a:pt x="1150" y="617"/>
                  </a:moveTo>
                  <a:cubicBezTo>
                    <a:pt x="1148" y="617"/>
                    <a:pt x="1146" y="618"/>
                    <a:pt x="1146" y="620"/>
                  </a:cubicBezTo>
                  <a:cubicBezTo>
                    <a:pt x="1146" y="623"/>
                    <a:pt x="1148" y="624"/>
                    <a:pt x="1150" y="625"/>
                  </a:cubicBezTo>
                  <a:cubicBezTo>
                    <a:pt x="1150" y="625"/>
                    <a:pt x="1150" y="625"/>
                    <a:pt x="1150" y="625"/>
                  </a:cubicBezTo>
                  <a:cubicBezTo>
                    <a:pt x="1152" y="625"/>
                    <a:pt x="1154" y="623"/>
                    <a:pt x="1154" y="621"/>
                  </a:cubicBezTo>
                  <a:cubicBezTo>
                    <a:pt x="1154" y="619"/>
                    <a:pt x="1153" y="617"/>
                    <a:pt x="1150" y="617"/>
                  </a:cubicBezTo>
                  <a:close/>
                  <a:moveTo>
                    <a:pt x="1145" y="664"/>
                  </a:moveTo>
                  <a:cubicBezTo>
                    <a:pt x="1143" y="664"/>
                    <a:pt x="1141" y="666"/>
                    <a:pt x="1141" y="668"/>
                  </a:cubicBezTo>
                  <a:cubicBezTo>
                    <a:pt x="1140" y="668"/>
                    <a:pt x="1140" y="668"/>
                    <a:pt x="1140" y="668"/>
                  </a:cubicBezTo>
                  <a:cubicBezTo>
                    <a:pt x="1140" y="670"/>
                    <a:pt x="1142" y="672"/>
                    <a:pt x="1144" y="672"/>
                  </a:cubicBezTo>
                  <a:cubicBezTo>
                    <a:pt x="1144" y="672"/>
                    <a:pt x="1144" y="672"/>
                    <a:pt x="1144" y="672"/>
                  </a:cubicBezTo>
                  <a:cubicBezTo>
                    <a:pt x="1146" y="672"/>
                    <a:pt x="1148" y="671"/>
                    <a:pt x="1148" y="669"/>
                  </a:cubicBezTo>
                  <a:cubicBezTo>
                    <a:pt x="1149" y="667"/>
                    <a:pt x="1147" y="665"/>
                    <a:pt x="1145" y="664"/>
                  </a:cubicBezTo>
                  <a:close/>
                  <a:moveTo>
                    <a:pt x="1152" y="585"/>
                  </a:moveTo>
                  <a:cubicBezTo>
                    <a:pt x="1149" y="585"/>
                    <a:pt x="1148" y="586"/>
                    <a:pt x="1148" y="589"/>
                  </a:cubicBezTo>
                  <a:cubicBezTo>
                    <a:pt x="1147" y="591"/>
                    <a:pt x="1149" y="593"/>
                    <a:pt x="1151" y="593"/>
                  </a:cubicBezTo>
                  <a:cubicBezTo>
                    <a:pt x="1151" y="593"/>
                    <a:pt x="1151" y="593"/>
                    <a:pt x="1152" y="593"/>
                  </a:cubicBezTo>
                  <a:cubicBezTo>
                    <a:pt x="1154" y="593"/>
                    <a:pt x="1155" y="591"/>
                    <a:pt x="1156" y="589"/>
                  </a:cubicBezTo>
                  <a:cubicBezTo>
                    <a:pt x="1156" y="587"/>
                    <a:pt x="1154" y="585"/>
                    <a:pt x="1152" y="585"/>
                  </a:cubicBezTo>
                  <a:close/>
                  <a:moveTo>
                    <a:pt x="1151" y="601"/>
                  </a:moveTo>
                  <a:cubicBezTo>
                    <a:pt x="1149" y="601"/>
                    <a:pt x="1147" y="602"/>
                    <a:pt x="1147" y="604"/>
                  </a:cubicBezTo>
                  <a:cubicBezTo>
                    <a:pt x="1147" y="607"/>
                    <a:pt x="1149" y="609"/>
                    <a:pt x="1151" y="609"/>
                  </a:cubicBezTo>
                  <a:cubicBezTo>
                    <a:pt x="1151" y="609"/>
                    <a:pt x="1151" y="609"/>
                    <a:pt x="1151" y="609"/>
                  </a:cubicBezTo>
                  <a:cubicBezTo>
                    <a:pt x="1153" y="609"/>
                    <a:pt x="1155" y="607"/>
                    <a:pt x="1155" y="605"/>
                  </a:cubicBezTo>
                  <a:cubicBezTo>
                    <a:pt x="1155" y="603"/>
                    <a:pt x="1153" y="601"/>
                    <a:pt x="1151" y="601"/>
                  </a:cubicBezTo>
                  <a:close/>
                  <a:moveTo>
                    <a:pt x="1147" y="649"/>
                  </a:moveTo>
                  <a:cubicBezTo>
                    <a:pt x="1145" y="648"/>
                    <a:pt x="1143" y="650"/>
                    <a:pt x="1143" y="652"/>
                  </a:cubicBezTo>
                  <a:cubicBezTo>
                    <a:pt x="1143" y="652"/>
                    <a:pt x="1143" y="652"/>
                    <a:pt x="1143" y="652"/>
                  </a:cubicBezTo>
                  <a:cubicBezTo>
                    <a:pt x="1142" y="654"/>
                    <a:pt x="1144" y="656"/>
                    <a:pt x="1146" y="656"/>
                  </a:cubicBezTo>
                  <a:cubicBezTo>
                    <a:pt x="1146" y="657"/>
                    <a:pt x="1147" y="657"/>
                    <a:pt x="1147" y="657"/>
                  </a:cubicBezTo>
                  <a:cubicBezTo>
                    <a:pt x="1149" y="657"/>
                    <a:pt x="1150" y="655"/>
                    <a:pt x="1151" y="653"/>
                  </a:cubicBezTo>
                  <a:cubicBezTo>
                    <a:pt x="1151" y="651"/>
                    <a:pt x="1149" y="649"/>
                    <a:pt x="1147" y="649"/>
                  </a:cubicBezTo>
                  <a:close/>
                  <a:moveTo>
                    <a:pt x="1149" y="633"/>
                  </a:moveTo>
                  <a:cubicBezTo>
                    <a:pt x="1147" y="632"/>
                    <a:pt x="1145" y="634"/>
                    <a:pt x="1145" y="636"/>
                  </a:cubicBezTo>
                  <a:cubicBezTo>
                    <a:pt x="1144" y="638"/>
                    <a:pt x="1146" y="640"/>
                    <a:pt x="1148" y="641"/>
                  </a:cubicBezTo>
                  <a:cubicBezTo>
                    <a:pt x="1148" y="641"/>
                    <a:pt x="1148" y="641"/>
                    <a:pt x="1149" y="641"/>
                  </a:cubicBezTo>
                  <a:cubicBezTo>
                    <a:pt x="1151" y="641"/>
                    <a:pt x="1152" y="639"/>
                    <a:pt x="1153" y="637"/>
                  </a:cubicBezTo>
                  <a:cubicBezTo>
                    <a:pt x="1153" y="635"/>
                    <a:pt x="1151" y="633"/>
                    <a:pt x="1149" y="633"/>
                  </a:cubicBezTo>
                  <a:close/>
                  <a:moveTo>
                    <a:pt x="1106" y="803"/>
                  </a:moveTo>
                  <a:cubicBezTo>
                    <a:pt x="1104" y="802"/>
                    <a:pt x="1101" y="803"/>
                    <a:pt x="1100" y="805"/>
                  </a:cubicBezTo>
                  <a:cubicBezTo>
                    <a:pt x="1099" y="807"/>
                    <a:pt x="1100" y="809"/>
                    <a:pt x="1102" y="810"/>
                  </a:cubicBezTo>
                  <a:cubicBezTo>
                    <a:pt x="1103" y="810"/>
                    <a:pt x="1103" y="811"/>
                    <a:pt x="1104" y="811"/>
                  </a:cubicBezTo>
                  <a:cubicBezTo>
                    <a:pt x="1106" y="811"/>
                    <a:pt x="1107" y="810"/>
                    <a:pt x="1108" y="808"/>
                  </a:cubicBezTo>
                  <a:cubicBezTo>
                    <a:pt x="1109" y="806"/>
                    <a:pt x="1108" y="804"/>
                    <a:pt x="1106" y="803"/>
                  </a:cubicBezTo>
                  <a:close/>
                  <a:moveTo>
                    <a:pt x="1112" y="788"/>
                  </a:moveTo>
                  <a:cubicBezTo>
                    <a:pt x="1110" y="787"/>
                    <a:pt x="1107" y="788"/>
                    <a:pt x="1106" y="790"/>
                  </a:cubicBezTo>
                  <a:cubicBezTo>
                    <a:pt x="1106" y="792"/>
                    <a:pt x="1107" y="795"/>
                    <a:pt x="1109" y="795"/>
                  </a:cubicBezTo>
                  <a:cubicBezTo>
                    <a:pt x="1109" y="796"/>
                    <a:pt x="1110" y="796"/>
                    <a:pt x="1110" y="796"/>
                  </a:cubicBezTo>
                  <a:cubicBezTo>
                    <a:pt x="1112" y="796"/>
                    <a:pt x="1113" y="795"/>
                    <a:pt x="1114" y="793"/>
                  </a:cubicBezTo>
                  <a:cubicBezTo>
                    <a:pt x="1114" y="793"/>
                    <a:pt x="1114" y="793"/>
                    <a:pt x="1114" y="793"/>
                  </a:cubicBezTo>
                  <a:cubicBezTo>
                    <a:pt x="1115" y="791"/>
                    <a:pt x="1114" y="789"/>
                    <a:pt x="1112" y="788"/>
                  </a:cubicBezTo>
                  <a:close/>
                  <a:moveTo>
                    <a:pt x="1060" y="888"/>
                  </a:moveTo>
                  <a:cubicBezTo>
                    <a:pt x="1059" y="887"/>
                    <a:pt x="1056" y="887"/>
                    <a:pt x="1055" y="889"/>
                  </a:cubicBezTo>
                  <a:cubicBezTo>
                    <a:pt x="1054" y="891"/>
                    <a:pt x="1054" y="893"/>
                    <a:pt x="1056" y="894"/>
                  </a:cubicBezTo>
                  <a:cubicBezTo>
                    <a:pt x="1057" y="895"/>
                    <a:pt x="1057" y="895"/>
                    <a:pt x="1058" y="895"/>
                  </a:cubicBezTo>
                  <a:cubicBezTo>
                    <a:pt x="1060" y="895"/>
                    <a:pt x="1061" y="894"/>
                    <a:pt x="1062" y="893"/>
                  </a:cubicBezTo>
                  <a:cubicBezTo>
                    <a:pt x="1063" y="891"/>
                    <a:pt x="1062" y="889"/>
                    <a:pt x="1060" y="888"/>
                  </a:cubicBezTo>
                  <a:close/>
                  <a:moveTo>
                    <a:pt x="1046" y="902"/>
                  </a:moveTo>
                  <a:cubicBezTo>
                    <a:pt x="1045" y="904"/>
                    <a:pt x="1045" y="906"/>
                    <a:pt x="1047" y="908"/>
                  </a:cubicBezTo>
                  <a:cubicBezTo>
                    <a:pt x="1048" y="908"/>
                    <a:pt x="1048" y="908"/>
                    <a:pt x="1049" y="908"/>
                  </a:cubicBezTo>
                  <a:cubicBezTo>
                    <a:pt x="1050" y="908"/>
                    <a:pt x="1052" y="908"/>
                    <a:pt x="1053" y="907"/>
                  </a:cubicBezTo>
                  <a:cubicBezTo>
                    <a:pt x="1054" y="905"/>
                    <a:pt x="1053" y="902"/>
                    <a:pt x="1052" y="901"/>
                  </a:cubicBezTo>
                  <a:cubicBezTo>
                    <a:pt x="1050" y="900"/>
                    <a:pt x="1047" y="900"/>
                    <a:pt x="1046" y="902"/>
                  </a:cubicBezTo>
                  <a:close/>
                  <a:moveTo>
                    <a:pt x="1057" y="254"/>
                  </a:moveTo>
                  <a:cubicBezTo>
                    <a:pt x="1056" y="252"/>
                    <a:pt x="1053" y="252"/>
                    <a:pt x="1051" y="253"/>
                  </a:cubicBezTo>
                  <a:cubicBezTo>
                    <a:pt x="1050" y="254"/>
                    <a:pt x="1049" y="257"/>
                    <a:pt x="1050" y="259"/>
                  </a:cubicBezTo>
                  <a:cubicBezTo>
                    <a:pt x="1051" y="260"/>
                    <a:pt x="1052" y="260"/>
                    <a:pt x="1054" y="260"/>
                  </a:cubicBezTo>
                  <a:cubicBezTo>
                    <a:pt x="1054" y="260"/>
                    <a:pt x="1055" y="260"/>
                    <a:pt x="1056" y="260"/>
                  </a:cubicBezTo>
                  <a:cubicBezTo>
                    <a:pt x="1058" y="258"/>
                    <a:pt x="1058" y="256"/>
                    <a:pt x="1057" y="254"/>
                  </a:cubicBezTo>
                  <a:close/>
                  <a:moveTo>
                    <a:pt x="1048" y="241"/>
                  </a:moveTo>
                  <a:cubicBezTo>
                    <a:pt x="1046" y="239"/>
                    <a:pt x="1044" y="239"/>
                    <a:pt x="1042" y="240"/>
                  </a:cubicBezTo>
                  <a:cubicBezTo>
                    <a:pt x="1040" y="241"/>
                    <a:pt x="1040" y="244"/>
                    <a:pt x="1041" y="246"/>
                  </a:cubicBezTo>
                  <a:cubicBezTo>
                    <a:pt x="1042" y="247"/>
                    <a:pt x="1043" y="247"/>
                    <a:pt x="1044" y="247"/>
                  </a:cubicBezTo>
                  <a:cubicBezTo>
                    <a:pt x="1045" y="247"/>
                    <a:pt x="1046" y="247"/>
                    <a:pt x="1047" y="246"/>
                  </a:cubicBezTo>
                  <a:cubicBezTo>
                    <a:pt x="1049" y="245"/>
                    <a:pt x="1049" y="243"/>
                    <a:pt x="1048" y="241"/>
                  </a:cubicBezTo>
                  <a:close/>
                  <a:moveTo>
                    <a:pt x="1037" y="915"/>
                  </a:moveTo>
                  <a:cubicBezTo>
                    <a:pt x="1035" y="917"/>
                    <a:pt x="1036" y="919"/>
                    <a:pt x="1038" y="921"/>
                  </a:cubicBezTo>
                  <a:cubicBezTo>
                    <a:pt x="1038" y="921"/>
                    <a:pt x="1039" y="921"/>
                    <a:pt x="1040" y="921"/>
                  </a:cubicBezTo>
                  <a:cubicBezTo>
                    <a:pt x="1041" y="921"/>
                    <a:pt x="1042" y="921"/>
                    <a:pt x="1043" y="920"/>
                  </a:cubicBezTo>
                  <a:cubicBezTo>
                    <a:pt x="1043" y="920"/>
                    <a:pt x="1043" y="920"/>
                    <a:pt x="1043" y="920"/>
                  </a:cubicBezTo>
                  <a:cubicBezTo>
                    <a:pt x="1044" y="918"/>
                    <a:pt x="1044" y="915"/>
                    <a:pt x="1042" y="914"/>
                  </a:cubicBezTo>
                  <a:cubicBezTo>
                    <a:pt x="1040" y="913"/>
                    <a:pt x="1038" y="913"/>
                    <a:pt x="1037" y="915"/>
                  </a:cubicBezTo>
                  <a:close/>
                  <a:moveTo>
                    <a:pt x="1066" y="268"/>
                  </a:moveTo>
                  <a:cubicBezTo>
                    <a:pt x="1065" y="266"/>
                    <a:pt x="1062" y="265"/>
                    <a:pt x="1060" y="266"/>
                  </a:cubicBezTo>
                  <a:cubicBezTo>
                    <a:pt x="1058" y="267"/>
                    <a:pt x="1058" y="270"/>
                    <a:pt x="1059" y="272"/>
                  </a:cubicBezTo>
                  <a:cubicBezTo>
                    <a:pt x="1060" y="273"/>
                    <a:pt x="1061" y="274"/>
                    <a:pt x="1062" y="274"/>
                  </a:cubicBezTo>
                  <a:cubicBezTo>
                    <a:pt x="1063" y="274"/>
                    <a:pt x="1064" y="273"/>
                    <a:pt x="1064" y="273"/>
                  </a:cubicBezTo>
                  <a:cubicBezTo>
                    <a:pt x="1066" y="272"/>
                    <a:pt x="1067" y="269"/>
                    <a:pt x="1066" y="268"/>
                  </a:cubicBezTo>
                  <a:close/>
                  <a:moveTo>
                    <a:pt x="1092" y="832"/>
                  </a:moveTo>
                  <a:cubicBezTo>
                    <a:pt x="1090" y="831"/>
                    <a:pt x="1088" y="832"/>
                    <a:pt x="1087" y="834"/>
                  </a:cubicBezTo>
                  <a:cubicBezTo>
                    <a:pt x="1086" y="836"/>
                    <a:pt x="1087" y="838"/>
                    <a:pt x="1089" y="839"/>
                  </a:cubicBezTo>
                  <a:cubicBezTo>
                    <a:pt x="1089" y="839"/>
                    <a:pt x="1090" y="840"/>
                    <a:pt x="1090" y="840"/>
                  </a:cubicBezTo>
                  <a:cubicBezTo>
                    <a:pt x="1092" y="840"/>
                    <a:pt x="1093" y="839"/>
                    <a:pt x="1094" y="837"/>
                  </a:cubicBezTo>
                  <a:cubicBezTo>
                    <a:pt x="1095" y="835"/>
                    <a:pt x="1094" y="833"/>
                    <a:pt x="1092" y="832"/>
                  </a:cubicBezTo>
                  <a:close/>
                  <a:moveTo>
                    <a:pt x="1099" y="818"/>
                  </a:moveTo>
                  <a:cubicBezTo>
                    <a:pt x="1097" y="817"/>
                    <a:pt x="1095" y="817"/>
                    <a:pt x="1094" y="819"/>
                  </a:cubicBezTo>
                  <a:cubicBezTo>
                    <a:pt x="1093" y="821"/>
                    <a:pt x="1094" y="824"/>
                    <a:pt x="1096" y="825"/>
                  </a:cubicBezTo>
                  <a:cubicBezTo>
                    <a:pt x="1096" y="825"/>
                    <a:pt x="1097" y="825"/>
                    <a:pt x="1097" y="825"/>
                  </a:cubicBezTo>
                  <a:cubicBezTo>
                    <a:pt x="1099" y="825"/>
                    <a:pt x="1100" y="824"/>
                    <a:pt x="1101" y="823"/>
                  </a:cubicBezTo>
                  <a:cubicBezTo>
                    <a:pt x="1102" y="821"/>
                    <a:pt x="1101" y="818"/>
                    <a:pt x="1099" y="818"/>
                  </a:cubicBezTo>
                  <a:close/>
                  <a:moveTo>
                    <a:pt x="1038" y="228"/>
                  </a:moveTo>
                  <a:cubicBezTo>
                    <a:pt x="1037" y="226"/>
                    <a:pt x="1034" y="226"/>
                    <a:pt x="1033" y="227"/>
                  </a:cubicBezTo>
                  <a:cubicBezTo>
                    <a:pt x="1031" y="228"/>
                    <a:pt x="1030" y="231"/>
                    <a:pt x="1032" y="233"/>
                  </a:cubicBezTo>
                  <a:cubicBezTo>
                    <a:pt x="1033" y="234"/>
                    <a:pt x="1034" y="234"/>
                    <a:pt x="1035" y="234"/>
                  </a:cubicBezTo>
                  <a:cubicBezTo>
                    <a:pt x="1036" y="234"/>
                    <a:pt x="1037" y="234"/>
                    <a:pt x="1037" y="233"/>
                  </a:cubicBezTo>
                  <a:cubicBezTo>
                    <a:pt x="1039" y="232"/>
                    <a:pt x="1039" y="230"/>
                    <a:pt x="1038" y="228"/>
                  </a:cubicBezTo>
                  <a:close/>
                  <a:moveTo>
                    <a:pt x="1069" y="874"/>
                  </a:moveTo>
                  <a:cubicBezTo>
                    <a:pt x="1067" y="873"/>
                    <a:pt x="1065" y="874"/>
                    <a:pt x="1063" y="875"/>
                  </a:cubicBezTo>
                  <a:cubicBezTo>
                    <a:pt x="1062" y="877"/>
                    <a:pt x="1063" y="880"/>
                    <a:pt x="1065" y="881"/>
                  </a:cubicBezTo>
                  <a:cubicBezTo>
                    <a:pt x="1065" y="881"/>
                    <a:pt x="1066" y="882"/>
                    <a:pt x="1067" y="882"/>
                  </a:cubicBezTo>
                  <a:cubicBezTo>
                    <a:pt x="1068" y="882"/>
                    <a:pt x="1069" y="881"/>
                    <a:pt x="1070" y="880"/>
                  </a:cubicBezTo>
                  <a:cubicBezTo>
                    <a:pt x="1070" y="880"/>
                    <a:pt x="1070" y="880"/>
                    <a:pt x="1070" y="880"/>
                  </a:cubicBezTo>
                  <a:cubicBezTo>
                    <a:pt x="1071" y="878"/>
                    <a:pt x="1071" y="875"/>
                    <a:pt x="1069" y="874"/>
                  </a:cubicBezTo>
                  <a:close/>
                  <a:moveTo>
                    <a:pt x="1077" y="860"/>
                  </a:moveTo>
                  <a:cubicBezTo>
                    <a:pt x="1075" y="859"/>
                    <a:pt x="1073" y="860"/>
                    <a:pt x="1072" y="862"/>
                  </a:cubicBezTo>
                  <a:cubicBezTo>
                    <a:pt x="1070" y="864"/>
                    <a:pt x="1071" y="866"/>
                    <a:pt x="1073" y="867"/>
                  </a:cubicBezTo>
                  <a:cubicBezTo>
                    <a:pt x="1074" y="868"/>
                    <a:pt x="1074" y="868"/>
                    <a:pt x="1075" y="868"/>
                  </a:cubicBezTo>
                  <a:cubicBezTo>
                    <a:pt x="1076" y="868"/>
                    <a:pt x="1078" y="867"/>
                    <a:pt x="1078" y="866"/>
                  </a:cubicBezTo>
                  <a:cubicBezTo>
                    <a:pt x="1078" y="866"/>
                    <a:pt x="1078" y="866"/>
                    <a:pt x="1078" y="866"/>
                  </a:cubicBezTo>
                  <a:cubicBezTo>
                    <a:pt x="1080" y="864"/>
                    <a:pt x="1079" y="861"/>
                    <a:pt x="1077" y="860"/>
                  </a:cubicBezTo>
                  <a:close/>
                  <a:moveTo>
                    <a:pt x="1085" y="846"/>
                  </a:moveTo>
                  <a:cubicBezTo>
                    <a:pt x="1083" y="845"/>
                    <a:pt x="1080" y="846"/>
                    <a:pt x="1079" y="848"/>
                  </a:cubicBezTo>
                  <a:cubicBezTo>
                    <a:pt x="1078" y="850"/>
                    <a:pt x="1079" y="852"/>
                    <a:pt x="1081" y="853"/>
                  </a:cubicBezTo>
                  <a:cubicBezTo>
                    <a:pt x="1082" y="854"/>
                    <a:pt x="1082" y="854"/>
                    <a:pt x="1083" y="854"/>
                  </a:cubicBezTo>
                  <a:cubicBezTo>
                    <a:pt x="1084" y="854"/>
                    <a:pt x="1086" y="853"/>
                    <a:pt x="1086" y="852"/>
                  </a:cubicBezTo>
                  <a:cubicBezTo>
                    <a:pt x="1087" y="850"/>
                    <a:pt x="1087" y="847"/>
                    <a:pt x="1085" y="846"/>
                  </a:cubicBezTo>
                  <a:close/>
                  <a:moveTo>
                    <a:pt x="476" y="1138"/>
                  </a:moveTo>
                  <a:cubicBezTo>
                    <a:pt x="474" y="1137"/>
                    <a:pt x="472" y="1139"/>
                    <a:pt x="471" y="1141"/>
                  </a:cubicBezTo>
                  <a:cubicBezTo>
                    <a:pt x="471" y="1143"/>
                    <a:pt x="472" y="1145"/>
                    <a:pt x="474" y="1145"/>
                  </a:cubicBezTo>
                  <a:cubicBezTo>
                    <a:pt x="475" y="1146"/>
                    <a:pt x="475" y="1146"/>
                    <a:pt x="475" y="1146"/>
                  </a:cubicBezTo>
                  <a:cubicBezTo>
                    <a:pt x="477" y="1146"/>
                    <a:pt x="479" y="1144"/>
                    <a:pt x="479" y="1142"/>
                  </a:cubicBezTo>
                  <a:cubicBezTo>
                    <a:pt x="480" y="1140"/>
                    <a:pt x="478" y="1138"/>
                    <a:pt x="476" y="1138"/>
                  </a:cubicBezTo>
                  <a:close/>
                  <a:moveTo>
                    <a:pt x="571" y="1147"/>
                  </a:moveTo>
                  <a:cubicBezTo>
                    <a:pt x="569" y="1147"/>
                    <a:pt x="567" y="1148"/>
                    <a:pt x="567" y="1151"/>
                  </a:cubicBezTo>
                  <a:cubicBezTo>
                    <a:pt x="567" y="1153"/>
                    <a:pt x="568" y="1155"/>
                    <a:pt x="571" y="1155"/>
                  </a:cubicBezTo>
                  <a:cubicBezTo>
                    <a:pt x="571" y="1155"/>
                    <a:pt x="571" y="1155"/>
                    <a:pt x="571" y="1155"/>
                  </a:cubicBezTo>
                  <a:cubicBezTo>
                    <a:pt x="573" y="1155"/>
                    <a:pt x="575" y="1153"/>
                    <a:pt x="575" y="1151"/>
                  </a:cubicBezTo>
                  <a:cubicBezTo>
                    <a:pt x="575" y="1149"/>
                    <a:pt x="573" y="1147"/>
                    <a:pt x="571" y="1147"/>
                  </a:cubicBezTo>
                  <a:close/>
                  <a:moveTo>
                    <a:pt x="578" y="0"/>
                  </a:moveTo>
                  <a:cubicBezTo>
                    <a:pt x="578" y="0"/>
                    <a:pt x="577" y="0"/>
                    <a:pt x="577" y="0"/>
                  </a:cubicBezTo>
                  <a:cubicBezTo>
                    <a:pt x="577" y="0"/>
                    <a:pt x="577" y="0"/>
                    <a:pt x="577" y="0"/>
                  </a:cubicBezTo>
                  <a:cubicBezTo>
                    <a:pt x="575" y="0"/>
                    <a:pt x="573" y="1"/>
                    <a:pt x="573" y="4"/>
                  </a:cubicBezTo>
                  <a:cubicBezTo>
                    <a:pt x="573" y="6"/>
                    <a:pt x="575" y="8"/>
                    <a:pt x="577" y="8"/>
                  </a:cubicBezTo>
                  <a:cubicBezTo>
                    <a:pt x="577" y="8"/>
                    <a:pt x="577" y="8"/>
                    <a:pt x="577" y="8"/>
                  </a:cubicBezTo>
                  <a:cubicBezTo>
                    <a:pt x="577" y="8"/>
                    <a:pt x="578" y="8"/>
                    <a:pt x="578" y="8"/>
                  </a:cubicBezTo>
                  <a:cubicBezTo>
                    <a:pt x="578" y="8"/>
                    <a:pt x="578" y="8"/>
                    <a:pt x="578" y="8"/>
                  </a:cubicBezTo>
                  <a:cubicBezTo>
                    <a:pt x="580" y="8"/>
                    <a:pt x="582" y="6"/>
                    <a:pt x="582" y="4"/>
                  </a:cubicBezTo>
                  <a:cubicBezTo>
                    <a:pt x="582" y="1"/>
                    <a:pt x="580" y="0"/>
                    <a:pt x="578" y="0"/>
                  </a:cubicBezTo>
                  <a:close/>
                  <a:moveTo>
                    <a:pt x="561" y="0"/>
                  </a:moveTo>
                  <a:cubicBezTo>
                    <a:pt x="558" y="0"/>
                    <a:pt x="557" y="2"/>
                    <a:pt x="557" y="4"/>
                  </a:cubicBezTo>
                  <a:cubicBezTo>
                    <a:pt x="557" y="6"/>
                    <a:pt x="559" y="8"/>
                    <a:pt x="561" y="8"/>
                  </a:cubicBezTo>
                  <a:cubicBezTo>
                    <a:pt x="561" y="8"/>
                    <a:pt x="561" y="8"/>
                    <a:pt x="561" y="8"/>
                  </a:cubicBezTo>
                  <a:cubicBezTo>
                    <a:pt x="563" y="8"/>
                    <a:pt x="565" y="6"/>
                    <a:pt x="565" y="4"/>
                  </a:cubicBezTo>
                  <a:cubicBezTo>
                    <a:pt x="565" y="2"/>
                    <a:pt x="563" y="0"/>
                    <a:pt x="561" y="0"/>
                  </a:cubicBezTo>
                  <a:close/>
                  <a:moveTo>
                    <a:pt x="528" y="2"/>
                  </a:moveTo>
                  <a:cubicBezTo>
                    <a:pt x="526" y="2"/>
                    <a:pt x="525" y="4"/>
                    <a:pt x="525" y="6"/>
                  </a:cubicBezTo>
                  <a:cubicBezTo>
                    <a:pt x="525" y="8"/>
                    <a:pt x="527" y="10"/>
                    <a:pt x="529" y="10"/>
                  </a:cubicBezTo>
                  <a:cubicBezTo>
                    <a:pt x="529" y="10"/>
                    <a:pt x="529" y="10"/>
                    <a:pt x="529" y="10"/>
                  </a:cubicBezTo>
                  <a:cubicBezTo>
                    <a:pt x="531" y="9"/>
                    <a:pt x="533" y="7"/>
                    <a:pt x="533" y="5"/>
                  </a:cubicBezTo>
                  <a:cubicBezTo>
                    <a:pt x="533" y="3"/>
                    <a:pt x="531" y="1"/>
                    <a:pt x="528" y="2"/>
                  </a:cubicBezTo>
                  <a:close/>
                  <a:moveTo>
                    <a:pt x="539" y="1145"/>
                  </a:moveTo>
                  <a:cubicBezTo>
                    <a:pt x="537" y="1145"/>
                    <a:pt x="535" y="1147"/>
                    <a:pt x="535" y="1149"/>
                  </a:cubicBezTo>
                  <a:cubicBezTo>
                    <a:pt x="535" y="1151"/>
                    <a:pt x="536" y="1153"/>
                    <a:pt x="538" y="1153"/>
                  </a:cubicBezTo>
                  <a:cubicBezTo>
                    <a:pt x="539" y="1153"/>
                    <a:pt x="539" y="1153"/>
                    <a:pt x="539" y="1153"/>
                  </a:cubicBezTo>
                  <a:cubicBezTo>
                    <a:pt x="541" y="1153"/>
                    <a:pt x="543" y="1152"/>
                    <a:pt x="543" y="1150"/>
                  </a:cubicBezTo>
                  <a:cubicBezTo>
                    <a:pt x="543" y="1147"/>
                    <a:pt x="541" y="1146"/>
                    <a:pt x="539" y="1145"/>
                  </a:cubicBezTo>
                  <a:close/>
                  <a:moveTo>
                    <a:pt x="587" y="1147"/>
                  </a:moveTo>
                  <a:cubicBezTo>
                    <a:pt x="584" y="1147"/>
                    <a:pt x="583" y="1148"/>
                    <a:pt x="583" y="1151"/>
                  </a:cubicBezTo>
                  <a:cubicBezTo>
                    <a:pt x="583" y="1153"/>
                    <a:pt x="585" y="1155"/>
                    <a:pt x="587" y="1155"/>
                  </a:cubicBezTo>
                  <a:cubicBezTo>
                    <a:pt x="587" y="1155"/>
                    <a:pt x="587" y="1155"/>
                    <a:pt x="587" y="1155"/>
                  </a:cubicBezTo>
                  <a:cubicBezTo>
                    <a:pt x="589" y="1155"/>
                    <a:pt x="591" y="1153"/>
                    <a:pt x="591" y="1151"/>
                  </a:cubicBezTo>
                  <a:cubicBezTo>
                    <a:pt x="591" y="1148"/>
                    <a:pt x="589" y="1147"/>
                    <a:pt x="587" y="1147"/>
                  </a:cubicBezTo>
                  <a:close/>
                  <a:moveTo>
                    <a:pt x="544" y="1"/>
                  </a:moveTo>
                  <a:cubicBezTo>
                    <a:pt x="542" y="1"/>
                    <a:pt x="541" y="3"/>
                    <a:pt x="541" y="5"/>
                  </a:cubicBezTo>
                  <a:cubicBezTo>
                    <a:pt x="541" y="7"/>
                    <a:pt x="543" y="9"/>
                    <a:pt x="545" y="9"/>
                  </a:cubicBezTo>
                  <a:cubicBezTo>
                    <a:pt x="545" y="9"/>
                    <a:pt x="545" y="8"/>
                    <a:pt x="545" y="8"/>
                  </a:cubicBezTo>
                  <a:cubicBezTo>
                    <a:pt x="547" y="8"/>
                    <a:pt x="549" y="6"/>
                    <a:pt x="549" y="4"/>
                  </a:cubicBezTo>
                  <a:cubicBezTo>
                    <a:pt x="549" y="2"/>
                    <a:pt x="547" y="0"/>
                    <a:pt x="544" y="1"/>
                  </a:cubicBezTo>
                  <a:close/>
                  <a:moveTo>
                    <a:pt x="555" y="1146"/>
                  </a:moveTo>
                  <a:cubicBezTo>
                    <a:pt x="553" y="1146"/>
                    <a:pt x="551" y="1148"/>
                    <a:pt x="551" y="1150"/>
                  </a:cubicBezTo>
                  <a:cubicBezTo>
                    <a:pt x="551" y="1152"/>
                    <a:pt x="552" y="1154"/>
                    <a:pt x="555" y="1154"/>
                  </a:cubicBezTo>
                  <a:cubicBezTo>
                    <a:pt x="555" y="1154"/>
                    <a:pt x="555" y="1154"/>
                    <a:pt x="555" y="1154"/>
                  </a:cubicBezTo>
                  <a:cubicBezTo>
                    <a:pt x="557" y="1154"/>
                    <a:pt x="559" y="1153"/>
                    <a:pt x="559" y="1150"/>
                  </a:cubicBezTo>
                  <a:cubicBezTo>
                    <a:pt x="559" y="1148"/>
                    <a:pt x="557" y="1146"/>
                    <a:pt x="555" y="1146"/>
                  </a:cubicBezTo>
                  <a:close/>
                  <a:moveTo>
                    <a:pt x="626" y="2"/>
                  </a:moveTo>
                  <a:cubicBezTo>
                    <a:pt x="624" y="1"/>
                    <a:pt x="622" y="3"/>
                    <a:pt x="622" y="5"/>
                  </a:cubicBezTo>
                  <a:cubicBezTo>
                    <a:pt x="622" y="7"/>
                    <a:pt x="623" y="9"/>
                    <a:pt x="625" y="10"/>
                  </a:cubicBezTo>
                  <a:cubicBezTo>
                    <a:pt x="626" y="10"/>
                    <a:pt x="626" y="10"/>
                    <a:pt x="626" y="10"/>
                  </a:cubicBezTo>
                  <a:cubicBezTo>
                    <a:pt x="628" y="10"/>
                    <a:pt x="630" y="8"/>
                    <a:pt x="630" y="6"/>
                  </a:cubicBezTo>
                  <a:cubicBezTo>
                    <a:pt x="630" y="4"/>
                    <a:pt x="628" y="2"/>
                    <a:pt x="626" y="2"/>
                  </a:cubicBezTo>
                  <a:close/>
                  <a:moveTo>
                    <a:pt x="618" y="1145"/>
                  </a:moveTo>
                  <a:cubicBezTo>
                    <a:pt x="616" y="1145"/>
                    <a:pt x="615" y="1147"/>
                    <a:pt x="615" y="1150"/>
                  </a:cubicBezTo>
                  <a:cubicBezTo>
                    <a:pt x="615" y="1152"/>
                    <a:pt x="617" y="1153"/>
                    <a:pt x="619" y="1153"/>
                  </a:cubicBezTo>
                  <a:cubicBezTo>
                    <a:pt x="619" y="1153"/>
                    <a:pt x="619" y="1153"/>
                    <a:pt x="619" y="1153"/>
                  </a:cubicBezTo>
                  <a:cubicBezTo>
                    <a:pt x="621" y="1153"/>
                    <a:pt x="623" y="1151"/>
                    <a:pt x="623" y="1149"/>
                  </a:cubicBezTo>
                  <a:cubicBezTo>
                    <a:pt x="623" y="1147"/>
                    <a:pt x="621" y="1145"/>
                    <a:pt x="618" y="1145"/>
                  </a:cubicBezTo>
                  <a:close/>
                  <a:moveTo>
                    <a:pt x="594" y="0"/>
                  </a:moveTo>
                  <a:cubicBezTo>
                    <a:pt x="592" y="0"/>
                    <a:pt x="590" y="1"/>
                    <a:pt x="590" y="4"/>
                  </a:cubicBezTo>
                  <a:cubicBezTo>
                    <a:pt x="590" y="6"/>
                    <a:pt x="591" y="8"/>
                    <a:pt x="594" y="8"/>
                  </a:cubicBezTo>
                  <a:cubicBezTo>
                    <a:pt x="594" y="8"/>
                    <a:pt x="594" y="8"/>
                    <a:pt x="594" y="8"/>
                  </a:cubicBezTo>
                  <a:cubicBezTo>
                    <a:pt x="596" y="8"/>
                    <a:pt x="598" y="6"/>
                    <a:pt x="598" y="4"/>
                  </a:cubicBezTo>
                  <a:cubicBezTo>
                    <a:pt x="598" y="2"/>
                    <a:pt x="596" y="0"/>
                    <a:pt x="594" y="0"/>
                  </a:cubicBezTo>
                  <a:close/>
                  <a:moveTo>
                    <a:pt x="634" y="1144"/>
                  </a:moveTo>
                  <a:cubicBezTo>
                    <a:pt x="632" y="1144"/>
                    <a:pt x="630" y="1146"/>
                    <a:pt x="631" y="1148"/>
                  </a:cubicBezTo>
                  <a:cubicBezTo>
                    <a:pt x="631" y="1150"/>
                    <a:pt x="633" y="1152"/>
                    <a:pt x="635" y="1152"/>
                  </a:cubicBezTo>
                  <a:cubicBezTo>
                    <a:pt x="635" y="1152"/>
                    <a:pt x="635" y="1152"/>
                    <a:pt x="635" y="1152"/>
                  </a:cubicBezTo>
                  <a:cubicBezTo>
                    <a:pt x="637" y="1152"/>
                    <a:pt x="639" y="1150"/>
                    <a:pt x="639" y="1148"/>
                  </a:cubicBezTo>
                  <a:cubicBezTo>
                    <a:pt x="638" y="1145"/>
                    <a:pt x="636" y="1144"/>
                    <a:pt x="634" y="1144"/>
                  </a:cubicBezTo>
                  <a:close/>
                  <a:moveTo>
                    <a:pt x="610" y="0"/>
                  </a:moveTo>
                  <a:cubicBezTo>
                    <a:pt x="608" y="0"/>
                    <a:pt x="606" y="2"/>
                    <a:pt x="606" y="4"/>
                  </a:cubicBezTo>
                  <a:cubicBezTo>
                    <a:pt x="606" y="6"/>
                    <a:pt x="607" y="8"/>
                    <a:pt x="610" y="8"/>
                  </a:cubicBezTo>
                  <a:cubicBezTo>
                    <a:pt x="610" y="8"/>
                    <a:pt x="610" y="8"/>
                    <a:pt x="610" y="8"/>
                  </a:cubicBezTo>
                  <a:cubicBezTo>
                    <a:pt x="612" y="8"/>
                    <a:pt x="614" y="7"/>
                    <a:pt x="614" y="5"/>
                  </a:cubicBezTo>
                  <a:cubicBezTo>
                    <a:pt x="614" y="2"/>
                    <a:pt x="612" y="1"/>
                    <a:pt x="610" y="0"/>
                  </a:cubicBezTo>
                  <a:close/>
                  <a:moveTo>
                    <a:pt x="603" y="1146"/>
                  </a:moveTo>
                  <a:cubicBezTo>
                    <a:pt x="600" y="1146"/>
                    <a:pt x="599" y="1148"/>
                    <a:pt x="599" y="1150"/>
                  </a:cubicBezTo>
                  <a:cubicBezTo>
                    <a:pt x="599" y="1152"/>
                    <a:pt x="601" y="1154"/>
                    <a:pt x="603" y="1154"/>
                  </a:cubicBezTo>
                  <a:cubicBezTo>
                    <a:pt x="603" y="1154"/>
                    <a:pt x="603" y="1154"/>
                    <a:pt x="603" y="1154"/>
                  </a:cubicBezTo>
                  <a:cubicBezTo>
                    <a:pt x="603" y="1154"/>
                    <a:pt x="603" y="1154"/>
                    <a:pt x="603" y="1154"/>
                  </a:cubicBezTo>
                  <a:cubicBezTo>
                    <a:pt x="605" y="1154"/>
                    <a:pt x="607" y="1152"/>
                    <a:pt x="607" y="1150"/>
                  </a:cubicBezTo>
                  <a:cubicBezTo>
                    <a:pt x="607" y="1148"/>
                    <a:pt x="605" y="1146"/>
                    <a:pt x="603" y="1146"/>
                  </a:cubicBezTo>
                  <a:close/>
                  <a:moveTo>
                    <a:pt x="449" y="14"/>
                  </a:moveTo>
                  <a:cubicBezTo>
                    <a:pt x="447" y="14"/>
                    <a:pt x="445" y="17"/>
                    <a:pt x="446" y="19"/>
                  </a:cubicBezTo>
                  <a:cubicBezTo>
                    <a:pt x="446" y="21"/>
                    <a:pt x="448" y="22"/>
                    <a:pt x="450" y="22"/>
                  </a:cubicBezTo>
                  <a:cubicBezTo>
                    <a:pt x="450" y="22"/>
                    <a:pt x="450" y="22"/>
                    <a:pt x="451" y="22"/>
                  </a:cubicBezTo>
                  <a:cubicBezTo>
                    <a:pt x="453" y="21"/>
                    <a:pt x="454" y="19"/>
                    <a:pt x="454" y="17"/>
                  </a:cubicBezTo>
                  <a:cubicBezTo>
                    <a:pt x="453" y="15"/>
                    <a:pt x="451" y="13"/>
                    <a:pt x="449" y="14"/>
                  </a:cubicBezTo>
                  <a:close/>
                  <a:moveTo>
                    <a:pt x="642" y="3"/>
                  </a:moveTo>
                  <a:cubicBezTo>
                    <a:pt x="640" y="3"/>
                    <a:pt x="638" y="4"/>
                    <a:pt x="638" y="7"/>
                  </a:cubicBezTo>
                  <a:cubicBezTo>
                    <a:pt x="638" y="9"/>
                    <a:pt x="639" y="11"/>
                    <a:pt x="641" y="11"/>
                  </a:cubicBezTo>
                  <a:cubicBezTo>
                    <a:pt x="641" y="11"/>
                    <a:pt x="642" y="11"/>
                    <a:pt x="642" y="11"/>
                  </a:cubicBezTo>
                  <a:cubicBezTo>
                    <a:pt x="644" y="11"/>
                    <a:pt x="645" y="10"/>
                    <a:pt x="646" y="8"/>
                  </a:cubicBezTo>
                  <a:cubicBezTo>
                    <a:pt x="646" y="5"/>
                    <a:pt x="644" y="3"/>
                    <a:pt x="642" y="3"/>
                  </a:cubicBezTo>
                  <a:close/>
                  <a:moveTo>
                    <a:pt x="460" y="1135"/>
                  </a:moveTo>
                  <a:cubicBezTo>
                    <a:pt x="458" y="1134"/>
                    <a:pt x="456" y="1135"/>
                    <a:pt x="456" y="1138"/>
                  </a:cubicBezTo>
                  <a:cubicBezTo>
                    <a:pt x="455" y="1140"/>
                    <a:pt x="456" y="1142"/>
                    <a:pt x="459" y="1142"/>
                  </a:cubicBezTo>
                  <a:cubicBezTo>
                    <a:pt x="459" y="1142"/>
                    <a:pt x="459" y="1142"/>
                    <a:pt x="459" y="1142"/>
                  </a:cubicBezTo>
                  <a:cubicBezTo>
                    <a:pt x="461" y="1142"/>
                    <a:pt x="463" y="1141"/>
                    <a:pt x="463" y="1139"/>
                  </a:cubicBezTo>
                  <a:cubicBezTo>
                    <a:pt x="464" y="1137"/>
                    <a:pt x="462" y="1135"/>
                    <a:pt x="460" y="1135"/>
                  </a:cubicBezTo>
                  <a:close/>
                  <a:moveTo>
                    <a:pt x="465" y="11"/>
                  </a:moveTo>
                  <a:cubicBezTo>
                    <a:pt x="462" y="11"/>
                    <a:pt x="461" y="13"/>
                    <a:pt x="461" y="15"/>
                  </a:cubicBezTo>
                  <a:cubicBezTo>
                    <a:pt x="462" y="17"/>
                    <a:pt x="463" y="19"/>
                    <a:pt x="465" y="19"/>
                  </a:cubicBezTo>
                  <a:cubicBezTo>
                    <a:pt x="466" y="19"/>
                    <a:pt x="466" y="19"/>
                    <a:pt x="466" y="18"/>
                  </a:cubicBezTo>
                  <a:cubicBezTo>
                    <a:pt x="468" y="18"/>
                    <a:pt x="470" y="16"/>
                    <a:pt x="469" y="14"/>
                  </a:cubicBezTo>
                  <a:cubicBezTo>
                    <a:pt x="469" y="12"/>
                    <a:pt x="467" y="10"/>
                    <a:pt x="465" y="11"/>
                  </a:cubicBezTo>
                  <a:close/>
                  <a:moveTo>
                    <a:pt x="523" y="1144"/>
                  </a:moveTo>
                  <a:cubicBezTo>
                    <a:pt x="521" y="1144"/>
                    <a:pt x="519" y="1146"/>
                    <a:pt x="519" y="1148"/>
                  </a:cubicBezTo>
                  <a:cubicBezTo>
                    <a:pt x="519" y="1150"/>
                    <a:pt x="520" y="1152"/>
                    <a:pt x="522" y="1152"/>
                  </a:cubicBezTo>
                  <a:cubicBezTo>
                    <a:pt x="523" y="1152"/>
                    <a:pt x="523" y="1152"/>
                    <a:pt x="523" y="1152"/>
                  </a:cubicBezTo>
                  <a:cubicBezTo>
                    <a:pt x="525" y="1152"/>
                    <a:pt x="527" y="1151"/>
                    <a:pt x="527" y="1148"/>
                  </a:cubicBezTo>
                  <a:cubicBezTo>
                    <a:pt x="527" y="1146"/>
                    <a:pt x="525" y="1144"/>
                    <a:pt x="523" y="1144"/>
                  </a:cubicBezTo>
                  <a:close/>
                  <a:moveTo>
                    <a:pt x="433" y="18"/>
                  </a:moveTo>
                  <a:cubicBezTo>
                    <a:pt x="431" y="18"/>
                    <a:pt x="430" y="21"/>
                    <a:pt x="430" y="23"/>
                  </a:cubicBezTo>
                  <a:cubicBezTo>
                    <a:pt x="431" y="24"/>
                    <a:pt x="432" y="26"/>
                    <a:pt x="434" y="26"/>
                  </a:cubicBezTo>
                  <a:cubicBezTo>
                    <a:pt x="434" y="26"/>
                    <a:pt x="435" y="26"/>
                    <a:pt x="435" y="26"/>
                  </a:cubicBezTo>
                  <a:cubicBezTo>
                    <a:pt x="437" y="25"/>
                    <a:pt x="439" y="23"/>
                    <a:pt x="438" y="21"/>
                  </a:cubicBezTo>
                  <a:cubicBezTo>
                    <a:pt x="437" y="19"/>
                    <a:pt x="435" y="17"/>
                    <a:pt x="433" y="18"/>
                  </a:cubicBezTo>
                  <a:close/>
                  <a:moveTo>
                    <a:pt x="429" y="1127"/>
                  </a:moveTo>
                  <a:cubicBezTo>
                    <a:pt x="427" y="1127"/>
                    <a:pt x="425" y="1128"/>
                    <a:pt x="424" y="1130"/>
                  </a:cubicBezTo>
                  <a:cubicBezTo>
                    <a:pt x="424" y="1132"/>
                    <a:pt x="425" y="1134"/>
                    <a:pt x="427" y="1135"/>
                  </a:cubicBezTo>
                  <a:cubicBezTo>
                    <a:pt x="428" y="1135"/>
                    <a:pt x="428" y="1135"/>
                    <a:pt x="428" y="1135"/>
                  </a:cubicBezTo>
                  <a:cubicBezTo>
                    <a:pt x="430" y="1135"/>
                    <a:pt x="432" y="1134"/>
                    <a:pt x="432" y="1132"/>
                  </a:cubicBezTo>
                  <a:cubicBezTo>
                    <a:pt x="433" y="1130"/>
                    <a:pt x="431" y="1128"/>
                    <a:pt x="429" y="1127"/>
                  </a:cubicBezTo>
                  <a:close/>
                  <a:moveTo>
                    <a:pt x="445" y="1131"/>
                  </a:moveTo>
                  <a:cubicBezTo>
                    <a:pt x="443" y="1131"/>
                    <a:pt x="440" y="1132"/>
                    <a:pt x="440" y="1134"/>
                  </a:cubicBezTo>
                  <a:cubicBezTo>
                    <a:pt x="439" y="1136"/>
                    <a:pt x="441" y="1138"/>
                    <a:pt x="443" y="1139"/>
                  </a:cubicBezTo>
                  <a:cubicBezTo>
                    <a:pt x="443" y="1139"/>
                    <a:pt x="443" y="1139"/>
                    <a:pt x="443" y="1139"/>
                  </a:cubicBezTo>
                  <a:cubicBezTo>
                    <a:pt x="443" y="1139"/>
                    <a:pt x="444" y="1139"/>
                    <a:pt x="444" y="1139"/>
                  </a:cubicBezTo>
                  <a:cubicBezTo>
                    <a:pt x="446" y="1139"/>
                    <a:pt x="447" y="1138"/>
                    <a:pt x="448" y="1136"/>
                  </a:cubicBezTo>
                  <a:cubicBezTo>
                    <a:pt x="448" y="1134"/>
                    <a:pt x="447" y="1132"/>
                    <a:pt x="445" y="1131"/>
                  </a:cubicBezTo>
                  <a:close/>
                  <a:moveTo>
                    <a:pt x="480" y="8"/>
                  </a:moveTo>
                  <a:cubicBezTo>
                    <a:pt x="478" y="8"/>
                    <a:pt x="477" y="10"/>
                    <a:pt x="477" y="12"/>
                  </a:cubicBezTo>
                  <a:cubicBezTo>
                    <a:pt x="477" y="14"/>
                    <a:pt x="479" y="16"/>
                    <a:pt x="481" y="16"/>
                  </a:cubicBezTo>
                  <a:cubicBezTo>
                    <a:pt x="481" y="16"/>
                    <a:pt x="482" y="16"/>
                    <a:pt x="482" y="16"/>
                  </a:cubicBezTo>
                  <a:cubicBezTo>
                    <a:pt x="484" y="15"/>
                    <a:pt x="485" y="13"/>
                    <a:pt x="485" y="11"/>
                  </a:cubicBezTo>
                  <a:cubicBezTo>
                    <a:pt x="485" y="9"/>
                    <a:pt x="483" y="7"/>
                    <a:pt x="480" y="8"/>
                  </a:cubicBezTo>
                  <a:close/>
                  <a:moveTo>
                    <a:pt x="512" y="3"/>
                  </a:moveTo>
                  <a:cubicBezTo>
                    <a:pt x="510" y="3"/>
                    <a:pt x="509" y="5"/>
                    <a:pt x="509" y="8"/>
                  </a:cubicBezTo>
                  <a:cubicBezTo>
                    <a:pt x="509" y="10"/>
                    <a:pt x="511" y="11"/>
                    <a:pt x="513" y="11"/>
                  </a:cubicBezTo>
                  <a:cubicBezTo>
                    <a:pt x="513" y="11"/>
                    <a:pt x="513" y="11"/>
                    <a:pt x="513" y="11"/>
                  </a:cubicBezTo>
                  <a:cubicBezTo>
                    <a:pt x="515" y="11"/>
                    <a:pt x="517" y="9"/>
                    <a:pt x="517" y="7"/>
                  </a:cubicBezTo>
                  <a:cubicBezTo>
                    <a:pt x="517" y="5"/>
                    <a:pt x="515" y="3"/>
                    <a:pt x="512" y="3"/>
                  </a:cubicBezTo>
                  <a:close/>
                  <a:moveTo>
                    <a:pt x="507" y="1142"/>
                  </a:moveTo>
                  <a:cubicBezTo>
                    <a:pt x="505" y="1142"/>
                    <a:pt x="503" y="1144"/>
                    <a:pt x="503" y="1146"/>
                  </a:cubicBezTo>
                  <a:cubicBezTo>
                    <a:pt x="503" y="1148"/>
                    <a:pt x="504" y="1150"/>
                    <a:pt x="506" y="1150"/>
                  </a:cubicBezTo>
                  <a:cubicBezTo>
                    <a:pt x="507" y="1150"/>
                    <a:pt x="507" y="1150"/>
                    <a:pt x="507" y="1150"/>
                  </a:cubicBezTo>
                  <a:cubicBezTo>
                    <a:pt x="509" y="1150"/>
                    <a:pt x="511" y="1149"/>
                    <a:pt x="511" y="1147"/>
                  </a:cubicBezTo>
                  <a:cubicBezTo>
                    <a:pt x="511" y="1145"/>
                    <a:pt x="510" y="1143"/>
                    <a:pt x="507" y="1142"/>
                  </a:cubicBezTo>
                  <a:close/>
                  <a:moveTo>
                    <a:pt x="512" y="3"/>
                  </a:moveTo>
                  <a:cubicBezTo>
                    <a:pt x="512" y="3"/>
                    <a:pt x="512" y="3"/>
                    <a:pt x="512" y="3"/>
                  </a:cubicBezTo>
                  <a:cubicBezTo>
                    <a:pt x="512" y="3"/>
                    <a:pt x="512" y="3"/>
                    <a:pt x="512" y="3"/>
                  </a:cubicBezTo>
                  <a:cubicBezTo>
                    <a:pt x="512" y="3"/>
                    <a:pt x="512" y="3"/>
                    <a:pt x="512" y="3"/>
                  </a:cubicBezTo>
                  <a:close/>
                  <a:moveTo>
                    <a:pt x="492" y="1140"/>
                  </a:moveTo>
                  <a:cubicBezTo>
                    <a:pt x="489" y="1140"/>
                    <a:pt x="487" y="1141"/>
                    <a:pt x="487" y="1144"/>
                  </a:cubicBezTo>
                  <a:cubicBezTo>
                    <a:pt x="487" y="1146"/>
                    <a:pt x="488" y="1148"/>
                    <a:pt x="490" y="1148"/>
                  </a:cubicBezTo>
                  <a:cubicBezTo>
                    <a:pt x="491" y="1148"/>
                    <a:pt x="491" y="1148"/>
                    <a:pt x="491" y="1148"/>
                  </a:cubicBezTo>
                  <a:cubicBezTo>
                    <a:pt x="493" y="1148"/>
                    <a:pt x="495" y="1147"/>
                    <a:pt x="495" y="1145"/>
                  </a:cubicBezTo>
                  <a:cubicBezTo>
                    <a:pt x="495" y="1143"/>
                    <a:pt x="494" y="1141"/>
                    <a:pt x="492" y="1140"/>
                  </a:cubicBezTo>
                  <a:close/>
                  <a:moveTo>
                    <a:pt x="496" y="5"/>
                  </a:moveTo>
                  <a:cubicBezTo>
                    <a:pt x="494" y="6"/>
                    <a:pt x="493" y="8"/>
                    <a:pt x="493" y="10"/>
                  </a:cubicBezTo>
                  <a:cubicBezTo>
                    <a:pt x="493" y="12"/>
                    <a:pt x="495" y="13"/>
                    <a:pt x="497" y="13"/>
                  </a:cubicBezTo>
                  <a:cubicBezTo>
                    <a:pt x="497" y="13"/>
                    <a:pt x="497" y="13"/>
                    <a:pt x="497" y="13"/>
                  </a:cubicBezTo>
                  <a:cubicBezTo>
                    <a:pt x="500" y="13"/>
                    <a:pt x="501" y="11"/>
                    <a:pt x="501" y="9"/>
                  </a:cubicBezTo>
                  <a:cubicBezTo>
                    <a:pt x="501" y="6"/>
                    <a:pt x="499" y="5"/>
                    <a:pt x="496" y="5"/>
                  </a:cubicBezTo>
                  <a:close/>
                  <a:moveTo>
                    <a:pt x="856" y="71"/>
                  </a:moveTo>
                  <a:cubicBezTo>
                    <a:pt x="854" y="70"/>
                    <a:pt x="852" y="70"/>
                    <a:pt x="851" y="72"/>
                  </a:cubicBezTo>
                  <a:cubicBezTo>
                    <a:pt x="850" y="74"/>
                    <a:pt x="851" y="77"/>
                    <a:pt x="852" y="78"/>
                  </a:cubicBezTo>
                  <a:cubicBezTo>
                    <a:pt x="853" y="78"/>
                    <a:pt x="854" y="78"/>
                    <a:pt x="854" y="78"/>
                  </a:cubicBezTo>
                  <a:cubicBezTo>
                    <a:pt x="856" y="78"/>
                    <a:pt x="857" y="78"/>
                    <a:pt x="858" y="76"/>
                  </a:cubicBezTo>
                  <a:cubicBezTo>
                    <a:pt x="859" y="74"/>
                    <a:pt x="858" y="72"/>
                    <a:pt x="856" y="71"/>
                  </a:cubicBezTo>
                  <a:close/>
                  <a:moveTo>
                    <a:pt x="783" y="37"/>
                  </a:moveTo>
                  <a:cubicBezTo>
                    <a:pt x="781" y="36"/>
                    <a:pt x="779" y="37"/>
                    <a:pt x="778" y="39"/>
                  </a:cubicBezTo>
                  <a:cubicBezTo>
                    <a:pt x="777" y="41"/>
                    <a:pt x="778" y="44"/>
                    <a:pt x="780" y="44"/>
                  </a:cubicBezTo>
                  <a:cubicBezTo>
                    <a:pt x="781" y="45"/>
                    <a:pt x="781" y="45"/>
                    <a:pt x="782" y="45"/>
                  </a:cubicBezTo>
                  <a:cubicBezTo>
                    <a:pt x="783" y="45"/>
                    <a:pt x="785" y="44"/>
                    <a:pt x="785" y="42"/>
                  </a:cubicBezTo>
                  <a:cubicBezTo>
                    <a:pt x="786" y="40"/>
                    <a:pt x="785" y="38"/>
                    <a:pt x="783" y="37"/>
                  </a:cubicBezTo>
                  <a:close/>
                  <a:moveTo>
                    <a:pt x="803" y="1101"/>
                  </a:moveTo>
                  <a:cubicBezTo>
                    <a:pt x="801" y="1101"/>
                    <a:pt x="800" y="1104"/>
                    <a:pt x="801" y="1106"/>
                  </a:cubicBezTo>
                  <a:cubicBezTo>
                    <a:pt x="802" y="1107"/>
                    <a:pt x="803" y="1108"/>
                    <a:pt x="805" y="1108"/>
                  </a:cubicBezTo>
                  <a:cubicBezTo>
                    <a:pt x="805" y="1108"/>
                    <a:pt x="806" y="1108"/>
                    <a:pt x="806" y="1108"/>
                  </a:cubicBezTo>
                  <a:cubicBezTo>
                    <a:pt x="808" y="1107"/>
                    <a:pt x="809" y="1105"/>
                    <a:pt x="808" y="1103"/>
                  </a:cubicBezTo>
                  <a:cubicBezTo>
                    <a:pt x="807" y="1101"/>
                    <a:pt x="805" y="1100"/>
                    <a:pt x="803" y="1101"/>
                  </a:cubicBezTo>
                  <a:close/>
                  <a:moveTo>
                    <a:pt x="798" y="43"/>
                  </a:moveTo>
                  <a:cubicBezTo>
                    <a:pt x="796" y="42"/>
                    <a:pt x="794" y="43"/>
                    <a:pt x="793" y="45"/>
                  </a:cubicBezTo>
                  <a:cubicBezTo>
                    <a:pt x="792" y="47"/>
                    <a:pt x="793" y="49"/>
                    <a:pt x="795" y="50"/>
                  </a:cubicBezTo>
                  <a:cubicBezTo>
                    <a:pt x="796" y="51"/>
                    <a:pt x="796" y="51"/>
                    <a:pt x="797" y="51"/>
                  </a:cubicBezTo>
                  <a:cubicBezTo>
                    <a:pt x="798" y="51"/>
                    <a:pt x="800" y="50"/>
                    <a:pt x="800" y="48"/>
                  </a:cubicBezTo>
                  <a:cubicBezTo>
                    <a:pt x="801" y="46"/>
                    <a:pt x="800" y="44"/>
                    <a:pt x="798" y="43"/>
                  </a:cubicBezTo>
                  <a:close/>
                  <a:moveTo>
                    <a:pt x="788" y="1107"/>
                  </a:moveTo>
                  <a:cubicBezTo>
                    <a:pt x="786" y="1107"/>
                    <a:pt x="785" y="1110"/>
                    <a:pt x="786" y="1112"/>
                  </a:cubicBezTo>
                  <a:cubicBezTo>
                    <a:pt x="787" y="1113"/>
                    <a:pt x="788" y="1114"/>
                    <a:pt x="790" y="1114"/>
                  </a:cubicBezTo>
                  <a:cubicBezTo>
                    <a:pt x="790" y="1114"/>
                    <a:pt x="791" y="1114"/>
                    <a:pt x="791" y="1114"/>
                  </a:cubicBezTo>
                  <a:cubicBezTo>
                    <a:pt x="793" y="1113"/>
                    <a:pt x="794" y="1111"/>
                    <a:pt x="794" y="1109"/>
                  </a:cubicBezTo>
                  <a:cubicBezTo>
                    <a:pt x="793" y="1107"/>
                    <a:pt x="790" y="1106"/>
                    <a:pt x="788" y="1107"/>
                  </a:cubicBezTo>
                  <a:close/>
                  <a:moveTo>
                    <a:pt x="773" y="1112"/>
                  </a:moveTo>
                  <a:cubicBezTo>
                    <a:pt x="771" y="1113"/>
                    <a:pt x="770" y="1115"/>
                    <a:pt x="771" y="1117"/>
                  </a:cubicBezTo>
                  <a:cubicBezTo>
                    <a:pt x="772" y="1119"/>
                    <a:pt x="773" y="1120"/>
                    <a:pt x="775" y="1120"/>
                  </a:cubicBezTo>
                  <a:cubicBezTo>
                    <a:pt x="775" y="1120"/>
                    <a:pt x="776" y="1120"/>
                    <a:pt x="776" y="1120"/>
                  </a:cubicBezTo>
                  <a:cubicBezTo>
                    <a:pt x="778" y="1119"/>
                    <a:pt x="779" y="1117"/>
                    <a:pt x="779" y="1115"/>
                  </a:cubicBezTo>
                  <a:cubicBezTo>
                    <a:pt x="778" y="1113"/>
                    <a:pt x="776" y="1112"/>
                    <a:pt x="773" y="1112"/>
                  </a:cubicBezTo>
                  <a:close/>
                  <a:moveTo>
                    <a:pt x="768" y="31"/>
                  </a:moveTo>
                  <a:cubicBezTo>
                    <a:pt x="766" y="31"/>
                    <a:pt x="763" y="32"/>
                    <a:pt x="763" y="34"/>
                  </a:cubicBezTo>
                  <a:cubicBezTo>
                    <a:pt x="762" y="36"/>
                    <a:pt x="763" y="38"/>
                    <a:pt x="765" y="39"/>
                  </a:cubicBezTo>
                  <a:cubicBezTo>
                    <a:pt x="766" y="39"/>
                    <a:pt x="766" y="39"/>
                    <a:pt x="766" y="39"/>
                  </a:cubicBezTo>
                  <a:cubicBezTo>
                    <a:pt x="768" y="39"/>
                    <a:pt x="770" y="38"/>
                    <a:pt x="770" y="37"/>
                  </a:cubicBezTo>
                  <a:cubicBezTo>
                    <a:pt x="771" y="34"/>
                    <a:pt x="770" y="32"/>
                    <a:pt x="768" y="31"/>
                  </a:cubicBezTo>
                  <a:close/>
                  <a:moveTo>
                    <a:pt x="813" y="49"/>
                  </a:moveTo>
                  <a:cubicBezTo>
                    <a:pt x="811" y="48"/>
                    <a:pt x="809" y="49"/>
                    <a:pt x="808" y="51"/>
                  </a:cubicBezTo>
                  <a:cubicBezTo>
                    <a:pt x="807" y="53"/>
                    <a:pt x="808" y="56"/>
                    <a:pt x="810" y="57"/>
                  </a:cubicBezTo>
                  <a:cubicBezTo>
                    <a:pt x="810" y="57"/>
                    <a:pt x="811" y="57"/>
                    <a:pt x="811" y="57"/>
                  </a:cubicBezTo>
                  <a:cubicBezTo>
                    <a:pt x="813" y="57"/>
                    <a:pt x="814" y="56"/>
                    <a:pt x="815" y="55"/>
                  </a:cubicBezTo>
                  <a:cubicBezTo>
                    <a:pt x="816" y="53"/>
                    <a:pt x="815" y="50"/>
                    <a:pt x="813" y="49"/>
                  </a:cubicBezTo>
                  <a:close/>
                  <a:moveTo>
                    <a:pt x="842" y="63"/>
                  </a:moveTo>
                  <a:cubicBezTo>
                    <a:pt x="840" y="62"/>
                    <a:pt x="838" y="63"/>
                    <a:pt x="837" y="65"/>
                  </a:cubicBezTo>
                  <a:cubicBezTo>
                    <a:pt x="836" y="67"/>
                    <a:pt x="836" y="69"/>
                    <a:pt x="838" y="70"/>
                  </a:cubicBezTo>
                  <a:cubicBezTo>
                    <a:pt x="839" y="71"/>
                    <a:pt x="840" y="71"/>
                    <a:pt x="840" y="71"/>
                  </a:cubicBezTo>
                  <a:cubicBezTo>
                    <a:pt x="842" y="71"/>
                    <a:pt x="843" y="70"/>
                    <a:pt x="844" y="69"/>
                  </a:cubicBezTo>
                  <a:cubicBezTo>
                    <a:pt x="845" y="67"/>
                    <a:pt x="844" y="64"/>
                    <a:pt x="842" y="63"/>
                  </a:cubicBezTo>
                  <a:close/>
                  <a:moveTo>
                    <a:pt x="832" y="1087"/>
                  </a:moveTo>
                  <a:cubicBezTo>
                    <a:pt x="830" y="1088"/>
                    <a:pt x="829" y="1091"/>
                    <a:pt x="830" y="1093"/>
                  </a:cubicBezTo>
                  <a:cubicBezTo>
                    <a:pt x="831" y="1094"/>
                    <a:pt x="832" y="1095"/>
                    <a:pt x="834" y="1095"/>
                  </a:cubicBezTo>
                  <a:cubicBezTo>
                    <a:pt x="834" y="1095"/>
                    <a:pt x="835" y="1095"/>
                    <a:pt x="835" y="1094"/>
                  </a:cubicBezTo>
                  <a:cubicBezTo>
                    <a:pt x="837" y="1093"/>
                    <a:pt x="838" y="1091"/>
                    <a:pt x="837" y="1089"/>
                  </a:cubicBezTo>
                  <a:cubicBezTo>
                    <a:pt x="836" y="1087"/>
                    <a:pt x="834" y="1086"/>
                    <a:pt x="832" y="1087"/>
                  </a:cubicBezTo>
                  <a:close/>
                  <a:moveTo>
                    <a:pt x="758" y="1118"/>
                  </a:moveTo>
                  <a:cubicBezTo>
                    <a:pt x="756" y="1118"/>
                    <a:pt x="755" y="1120"/>
                    <a:pt x="756" y="1123"/>
                  </a:cubicBezTo>
                  <a:cubicBezTo>
                    <a:pt x="756" y="1124"/>
                    <a:pt x="758" y="1125"/>
                    <a:pt x="760" y="1125"/>
                  </a:cubicBezTo>
                  <a:cubicBezTo>
                    <a:pt x="760" y="1125"/>
                    <a:pt x="761" y="1125"/>
                    <a:pt x="761" y="1125"/>
                  </a:cubicBezTo>
                  <a:cubicBezTo>
                    <a:pt x="763" y="1124"/>
                    <a:pt x="764" y="1122"/>
                    <a:pt x="764" y="1120"/>
                  </a:cubicBezTo>
                  <a:cubicBezTo>
                    <a:pt x="763" y="1118"/>
                    <a:pt x="761" y="1117"/>
                    <a:pt x="758" y="1118"/>
                  </a:cubicBezTo>
                  <a:close/>
                  <a:moveTo>
                    <a:pt x="846" y="1080"/>
                  </a:moveTo>
                  <a:cubicBezTo>
                    <a:pt x="844" y="1081"/>
                    <a:pt x="843" y="1083"/>
                    <a:pt x="844" y="1085"/>
                  </a:cubicBezTo>
                  <a:cubicBezTo>
                    <a:pt x="845" y="1087"/>
                    <a:pt x="846" y="1087"/>
                    <a:pt x="848" y="1087"/>
                  </a:cubicBezTo>
                  <a:cubicBezTo>
                    <a:pt x="848" y="1087"/>
                    <a:pt x="849" y="1087"/>
                    <a:pt x="850" y="1087"/>
                  </a:cubicBezTo>
                  <a:cubicBezTo>
                    <a:pt x="852" y="1086"/>
                    <a:pt x="852" y="1084"/>
                    <a:pt x="851" y="1082"/>
                  </a:cubicBezTo>
                  <a:cubicBezTo>
                    <a:pt x="850" y="1080"/>
                    <a:pt x="848" y="1079"/>
                    <a:pt x="846" y="1080"/>
                  </a:cubicBezTo>
                  <a:close/>
                  <a:moveTo>
                    <a:pt x="817" y="1094"/>
                  </a:moveTo>
                  <a:cubicBezTo>
                    <a:pt x="815" y="1095"/>
                    <a:pt x="815" y="1097"/>
                    <a:pt x="816" y="1099"/>
                  </a:cubicBezTo>
                  <a:cubicBezTo>
                    <a:pt x="816" y="1101"/>
                    <a:pt x="818" y="1102"/>
                    <a:pt x="819" y="1102"/>
                  </a:cubicBezTo>
                  <a:cubicBezTo>
                    <a:pt x="820" y="1102"/>
                    <a:pt x="820" y="1102"/>
                    <a:pt x="821" y="1101"/>
                  </a:cubicBezTo>
                  <a:cubicBezTo>
                    <a:pt x="823" y="1100"/>
                    <a:pt x="824" y="1098"/>
                    <a:pt x="823" y="1096"/>
                  </a:cubicBezTo>
                  <a:cubicBezTo>
                    <a:pt x="822" y="1094"/>
                    <a:pt x="819" y="1093"/>
                    <a:pt x="817" y="1094"/>
                  </a:cubicBezTo>
                  <a:close/>
                  <a:moveTo>
                    <a:pt x="828" y="56"/>
                  </a:moveTo>
                  <a:cubicBezTo>
                    <a:pt x="826" y="55"/>
                    <a:pt x="823" y="56"/>
                    <a:pt x="822" y="58"/>
                  </a:cubicBezTo>
                  <a:cubicBezTo>
                    <a:pt x="821" y="60"/>
                    <a:pt x="822" y="62"/>
                    <a:pt x="824" y="63"/>
                  </a:cubicBezTo>
                  <a:cubicBezTo>
                    <a:pt x="825" y="64"/>
                    <a:pt x="825" y="64"/>
                    <a:pt x="826" y="64"/>
                  </a:cubicBezTo>
                  <a:cubicBezTo>
                    <a:pt x="827" y="64"/>
                    <a:pt x="829" y="63"/>
                    <a:pt x="829" y="61"/>
                  </a:cubicBezTo>
                  <a:cubicBezTo>
                    <a:pt x="830" y="59"/>
                    <a:pt x="830" y="57"/>
                    <a:pt x="828" y="56"/>
                  </a:cubicBezTo>
                  <a:close/>
                  <a:moveTo>
                    <a:pt x="743" y="1122"/>
                  </a:moveTo>
                  <a:cubicBezTo>
                    <a:pt x="741" y="1123"/>
                    <a:pt x="740" y="1125"/>
                    <a:pt x="741" y="1127"/>
                  </a:cubicBezTo>
                  <a:cubicBezTo>
                    <a:pt x="741" y="1129"/>
                    <a:pt x="743" y="1130"/>
                    <a:pt x="744" y="1130"/>
                  </a:cubicBezTo>
                  <a:cubicBezTo>
                    <a:pt x="745" y="1130"/>
                    <a:pt x="745" y="1130"/>
                    <a:pt x="746" y="1130"/>
                  </a:cubicBezTo>
                  <a:cubicBezTo>
                    <a:pt x="748" y="1129"/>
                    <a:pt x="749" y="1127"/>
                    <a:pt x="748" y="1125"/>
                  </a:cubicBezTo>
                  <a:cubicBezTo>
                    <a:pt x="748" y="1123"/>
                    <a:pt x="745" y="1122"/>
                    <a:pt x="743" y="1122"/>
                  </a:cubicBezTo>
                  <a:close/>
                  <a:moveTo>
                    <a:pt x="674" y="8"/>
                  </a:moveTo>
                  <a:cubicBezTo>
                    <a:pt x="672" y="7"/>
                    <a:pt x="670" y="9"/>
                    <a:pt x="669" y="11"/>
                  </a:cubicBezTo>
                  <a:cubicBezTo>
                    <a:pt x="669" y="13"/>
                    <a:pt x="671" y="15"/>
                    <a:pt x="673" y="15"/>
                  </a:cubicBezTo>
                  <a:cubicBezTo>
                    <a:pt x="673" y="15"/>
                    <a:pt x="673" y="15"/>
                    <a:pt x="673" y="15"/>
                  </a:cubicBezTo>
                  <a:cubicBezTo>
                    <a:pt x="675" y="15"/>
                    <a:pt x="677" y="14"/>
                    <a:pt x="677" y="12"/>
                  </a:cubicBezTo>
                  <a:cubicBezTo>
                    <a:pt x="678" y="10"/>
                    <a:pt x="676" y="8"/>
                    <a:pt x="674" y="8"/>
                  </a:cubicBezTo>
                  <a:close/>
                  <a:moveTo>
                    <a:pt x="682" y="1137"/>
                  </a:moveTo>
                  <a:cubicBezTo>
                    <a:pt x="679" y="1138"/>
                    <a:pt x="678" y="1140"/>
                    <a:pt x="678" y="1142"/>
                  </a:cubicBezTo>
                  <a:cubicBezTo>
                    <a:pt x="679" y="1144"/>
                    <a:pt x="680" y="1145"/>
                    <a:pt x="682" y="1145"/>
                  </a:cubicBezTo>
                  <a:cubicBezTo>
                    <a:pt x="682" y="1145"/>
                    <a:pt x="683" y="1145"/>
                    <a:pt x="683" y="1145"/>
                  </a:cubicBezTo>
                  <a:cubicBezTo>
                    <a:pt x="685" y="1145"/>
                    <a:pt x="687" y="1143"/>
                    <a:pt x="686" y="1141"/>
                  </a:cubicBezTo>
                  <a:cubicBezTo>
                    <a:pt x="686" y="1138"/>
                    <a:pt x="684" y="1137"/>
                    <a:pt x="682" y="1137"/>
                  </a:cubicBezTo>
                  <a:close/>
                  <a:moveTo>
                    <a:pt x="697" y="1134"/>
                  </a:moveTo>
                  <a:cubicBezTo>
                    <a:pt x="695" y="1135"/>
                    <a:pt x="694" y="1137"/>
                    <a:pt x="694" y="1139"/>
                  </a:cubicBezTo>
                  <a:cubicBezTo>
                    <a:pt x="694" y="1141"/>
                    <a:pt x="696" y="1142"/>
                    <a:pt x="698" y="1142"/>
                  </a:cubicBezTo>
                  <a:cubicBezTo>
                    <a:pt x="698" y="1142"/>
                    <a:pt x="698" y="1142"/>
                    <a:pt x="699" y="1142"/>
                  </a:cubicBezTo>
                  <a:cubicBezTo>
                    <a:pt x="701" y="1142"/>
                    <a:pt x="702" y="1139"/>
                    <a:pt x="702" y="1137"/>
                  </a:cubicBezTo>
                  <a:cubicBezTo>
                    <a:pt x="701" y="1135"/>
                    <a:pt x="699" y="1134"/>
                    <a:pt x="697" y="1134"/>
                  </a:cubicBezTo>
                  <a:close/>
                  <a:moveTo>
                    <a:pt x="690" y="10"/>
                  </a:moveTo>
                  <a:cubicBezTo>
                    <a:pt x="688" y="10"/>
                    <a:pt x="686" y="11"/>
                    <a:pt x="685" y="14"/>
                  </a:cubicBezTo>
                  <a:cubicBezTo>
                    <a:pt x="685" y="16"/>
                    <a:pt x="686" y="18"/>
                    <a:pt x="688" y="18"/>
                  </a:cubicBezTo>
                  <a:cubicBezTo>
                    <a:pt x="689" y="18"/>
                    <a:pt x="689" y="18"/>
                    <a:pt x="689" y="18"/>
                  </a:cubicBezTo>
                  <a:cubicBezTo>
                    <a:pt x="691" y="18"/>
                    <a:pt x="693" y="17"/>
                    <a:pt x="693" y="15"/>
                  </a:cubicBezTo>
                  <a:cubicBezTo>
                    <a:pt x="694" y="13"/>
                    <a:pt x="692" y="11"/>
                    <a:pt x="690" y="10"/>
                  </a:cubicBezTo>
                  <a:close/>
                  <a:moveTo>
                    <a:pt x="666" y="1140"/>
                  </a:moveTo>
                  <a:cubicBezTo>
                    <a:pt x="664" y="1140"/>
                    <a:pt x="662" y="1142"/>
                    <a:pt x="662" y="1145"/>
                  </a:cubicBezTo>
                  <a:cubicBezTo>
                    <a:pt x="663" y="1147"/>
                    <a:pt x="665" y="1148"/>
                    <a:pt x="666" y="1148"/>
                  </a:cubicBezTo>
                  <a:cubicBezTo>
                    <a:pt x="667" y="1148"/>
                    <a:pt x="667" y="1148"/>
                    <a:pt x="667" y="1148"/>
                  </a:cubicBezTo>
                  <a:cubicBezTo>
                    <a:pt x="667" y="1148"/>
                    <a:pt x="667" y="1148"/>
                    <a:pt x="667" y="1148"/>
                  </a:cubicBezTo>
                  <a:cubicBezTo>
                    <a:pt x="669" y="1148"/>
                    <a:pt x="671" y="1145"/>
                    <a:pt x="670" y="1143"/>
                  </a:cubicBezTo>
                  <a:cubicBezTo>
                    <a:pt x="670" y="1141"/>
                    <a:pt x="668" y="1140"/>
                    <a:pt x="666" y="1140"/>
                  </a:cubicBezTo>
                  <a:close/>
                  <a:moveTo>
                    <a:pt x="658" y="5"/>
                  </a:moveTo>
                  <a:cubicBezTo>
                    <a:pt x="656" y="5"/>
                    <a:pt x="654" y="6"/>
                    <a:pt x="654" y="8"/>
                  </a:cubicBezTo>
                  <a:cubicBezTo>
                    <a:pt x="653" y="11"/>
                    <a:pt x="655" y="13"/>
                    <a:pt x="657" y="13"/>
                  </a:cubicBezTo>
                  <a:cubicBezTo>
                    <a:pt x="657" y="13"/>
                    <a:pt x="657" y="13"/>
                    <a:pt x="657" y="13"/>
                  </a:cubicBezTo>
                  <a:cubicBezTo>
                    <a:pt x="657" y="13"/>
                    <a:pt x="657" y="13"/>
                    <a:pt x="658" y="13"/>
                  </a:cubicBezTo>
                  <a:cubicBezTo>
                    <a:pt x="660" y="13"/>
                    <a:pt x="661" y="12"/>
                    <a:pt x="662" y="10"/>
                  </a:cubicBezTo>
                  <a:cubicBezTo>
                    <a:pt x="662" y="7"/>
                    <a:pt x="660" y="5"/>
                    <a:pt x="658" y="5"/>
                  </a:cubicBezTo>
                  <a:close/>
                  <a:moveTo>
                    <a:pt x="706" y="14"/>
                  </a:moveTo>
                  <a:cubicBezTo>
                    <a:pt x="704" y="13"/>
                    <a:pt x="701" y="15"/>
                    <a:pt x="701" y="17"/>
                  </a:cubicBezTo>
                  <a:cubicBezTo>
                    <a:pt x="700" y="19"/>
                    <a:pt x="702" y="21"/>
                    <a:pt x="704" y="22"/>
                  </a:cubicBezTo>
                  <a:cubicBezTo>
                    <a:pt x="704" y="22"/>
                    <a:pt x="705" y="22"/>
                    <a:pt x="705" y="22"/>
                  </a:cubicBezTo>
                  <a:cubicBezTo>
                    <a:pt x="707" y="22"/>
                    <a:pt x="708" y="20"/>
                    <a:pt x="709" y="19"/>
                  </a:cubicBezTo>
                  <a:cubicBezTo>
                    <a:pt x="709" y="16"/>
                    <a:pt x="708" y="14"/>
                    <a:pt x="706" y="14"/>
                  </a:cubicBezTo>
                  <a:close/>
                  <a:moveTo>
                    <a:pt x="752" y="26"/>
                  </a:moveTo>
                  <a:cubicBezTo>
                    <a:pt x="750" y="26"/>
                    <a:pt x="748" y="27"/>
                    <a:pt x="747" y="29"/>
                  </a:cubicBezTo>
                  <a:cubicBezTo>
                    <a:pt x="747" y="31"/>
                    <a:pt x="748" y="33"/>
                    <a:pt x="750" y="34"/>
                  </a:cubicBezTo>
                  <a:cubicBezTo>
                    <a:pt x="750" y="34"/>
                    <a:pt x="751" y="34"/>
                    <a:pt x="751" y="34"/>
                  </a:cubicBezTo>
                  <a:cubicBezTo>
                    <a:pt x="753" y="34"/>
                    <a:pt x="755" y="33"/>
                    <a:pt x="755" y="31"/>
                  </a:cubicBezTo>
                  <a:cubicBezTo>
                    <a:pt x="756" y="29"/>
                    <a:pt x="755" y="27"/>
                    <a:pt x="752" y="26"/>
                  </a:cubicBezTo>
                  <a:close/>
                  <a:moveTo>
                    <a:pt x="650" y="1142"/>
                  </a:moveTo>
                  <a:cubicBezTo>
                    <a:pt x="648" y="1142"/>
                    <a:pt x="646" y="1144"/>
                    <a:pt x="647" y="1147"/>
                  </a:cubicBezTo>
                  <a:cubicBezTo>
                    <a:pt x="647" y="1149"/>
                    <a:pt x="649" y="1150"/>
                    <a:pt x="651" y="1150"/>
                  </a:cubicBezTo>
                  <a:cubicBezTo>
                    <a:pt x="651" y="1150"/>
                    <a:pt x="651" y="1150"/>
                    <a:pt x="651" y="1150"/>
                  </a:cubicBezTo>
                  <a:cubicBezTo>
                    <a:pt x="653" y="1150"/>
                    <a:pt x="655" y="1148"/>
                    <a:pt x="655" y="1146"/>
                  </a:cubicBezTo>
                  <a:cubicBezTo>
                    <a:pt x="654" y="1143"/>
                    <a:pt x="652" y="1142"/>
                    <a:pt x="650" y="1142"/>
                  </a:cubicBezTo>
                  <a:close/>
                  <a:moveTo>
                    <a:pt x="728" y="1127"/>
                  </a:moveTo>
                  <a:cubicBezTo>
                    <a:pt x="726" y="1127"/>
                    <a:pt x="725" y="1130"/>
                    <a:pt x="725" y="1132"/>
                  </a:cubicBezTo>
                  <a:cubicBezTo>
                    <a:pt x="726" y="1133"/>
                    <a:pt x="727" y="1135"/>
                    <a:pt x="729" y="1135"/>
                  </a:cubicBezTo>
                  <a:cubicBezTo>
                    <a:pt x="729" y="1135"/>
                    <a:pt x="730" y="1135"/>
                    <a:pt x="730" y="1134"/>
                  </a:cubicBezTo>
                  <a:cubicBezTo>
                    <a:pt x="732" y="1134"/>
                    <a:pt x="734" y="1132"/>
                    <a:pt x="733" y="1130"/>
                  </a:cubicBezTo>
                  <a:cubicBezTo>
                    <a:pt x="732" y="1127"/>
                    <a:pt x="730" y="1126"/>
                    <a:pt x="728" y="1127"/>
                  </a:cubicBezTo>
                  <a:close/>
                  <a:moveTo>
                    <a:pt x="737" y="22"/>
                  </a:moveTo>
                  <a:cubicBezTo>
                    <a:pt x="735" y="21"/>
                    <a:pt x="733" y="22"/>
                    <a:pt x="732" y="24"/>
                  </a:cubicBezTo>
                  <a:cubicBezTo>
                    <a:pt x="731" y="27"/>
                    <a:pt x="733" y="29"/>
                    <a:pt x="735" y="29"/>
                  </a:cubicBezTo>
                  <a:cubicBezTo>
                    <a:pt x="735" y="29"/>
                    <a:pt x="736" y="30"/>
                    <a:pt x="736" y="30"/>
                  </a:cubicBezTo>
                  <a:cubicBezTo>
                    <a:pt x="738" y="30"/>
                    <a:pt x="739" y="28"/>
                    <a:pt x="740" y="27"/>
                  </a:cubicBezTo>
                  <a:cubicBezTo>
                    <a:pt x="740" y="25"/>
                    <a:pt x="739" y="22"/>
                    <a:pt x="737" y="22"/>
                  </a:cubicBezTo>
                  <a:close/>
                  <a:moveTo>
                    <a:pt x="721" y="17"/>
                  </a:moveTo>
                  <a:cubicBezTo>
                    <a:pt x="719" y="17"/>
                    <a:pt x="717" y="18"/>
                    <a:pt x="717" y="20"/>
                  </a:cubicBezTo>
                  <a:cubicBezTo>
                    <a:pt x="716" y="23"/>
                    <a:pt x="717" y="25"/>
                    <a:pt x="719" y="25"/>
                  </a:cubicBezTo>
                  <a:cubicBezTo>
                    <a:pt x="720" y="25"/>
                    <a:pt x="720" y="25"/>
                    <a:pt x="720" y="25"/>
                  </a:cubicBezTo>
                  <a:cubicBezTo>
                    <a:pt x="722" y="25"/>
                    <a:pt x="724" y="24"/>
                    <a:pt x="724" y="22"/>
                  </a:cubicBezTo>
                  <a:cubicBezTo>
                    <a:pt x="725" y="20"/>
                    <a:pt x="724" y="18"/>
                    <a:pt x="721" y="17"/>
                  </a:cubicBezTo>
                  <a:close/>
                  <a:moveTo>
                    <a:pt x="713" y="1131"/>
                  </a:moveTo>
                  <a:cubicBezTo>
                    <a:pt x="710" y="1131"/>
                    <a:pt x="709" y="1133"/>
                    <a:pt x="710" y="1136"/>
                  </a:cubicBezTo>
                  <a:cubicBezTo>
                    <a:pt x="710" y="1137"/>
                    <a:pt x="712" y="1139"/>
                    <a:pt x="714" y="1139"/>
                  </a:cubicBezTo>
                  <a:cubicBezTo>
                    <a:pt x="714" y="1139"/>
                    <a:pt x="714" y="1139"/>
                    <a:pt x="715" y="1138"/>
                  </a:cubicBezTo>
                  <a:cubicBezTo>
                    <a:pt x="717" y="1138"/>
                    <a:pt x="718" y="1136"/>
                    <a:pt x="717" y="1134"/>
                  </a:cubicBezTo>
                  <a:cubicBezTo>
                    <a:pt x="717" y="1131"/>
                    <a:pt x="715" y="1130"/>
                    <a:pt x="713" y="1131"/>
                  </a:cubicBezTo>
                  <a:close/>
                </a:path>
              </a:pathLst>
            </a:custGeom>
            <a:solidFill>
              <a:srgbClr val="347EE7">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grpSp>
      <p:sp>
        <p:nvSpPr>
          <p:cNvPr id="113" name="Line 23">
            <a:extLst>
              <a:ext uri="{FF2B5EF4-FFF2-40B4-BE49-F238E27FC236}">
                <a16:creationId xmlns="" xmlns:a16="http://schemas.microsoft.com/office/drawing/2014/main" id="{93F65158-FDE1-2142-8A5F-B4527DB6477C}"/>
              </a:ext>
            </a:extLst>
          </p:cNvPr>
          <p:cNvSpPr>
            <a:spLocks noChangeShapeType="1"/>
          </p:cNvSpPr>
          <p:nvPr/>
        </p:nvSpPr>
        <p:spPr bwMode="auto">
          <a:xfrm>
            <a:off x="2612752" y="2680303"/>
            <a:ext cx="391069" cy="0"/>
          </a:xfrm>
          <a:prstGeom prst="line">
            <a:avLst/>
          </a:prstGeom>
          <a:noFill/>
          <a:ln w="3175" cap="flat">
            <a:solidFill>
              <a:schemeClr val="bg1">
                <a:lumMod val="6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14" name="Line 24">
            <a:extLst>
              <a:ext uri="{FF2B5EF4-FFF2-40B4-BE49-F238E27FC236}">
                <a16:creationId xmlns="" xmlns:a16="http://schemas.microsoft.com/office/drawing/2014/main" id="{467410F9-3697-6743-B06A-AD96DCC13498}"/>
              </a:ext>
            </a:extLst>
          </p:cNvPr>
          <p:cNvSpPr>
            <a:spLocks noChangeShapeType="1"/>
          </p:cNvSpPr>
          <p:nvPr/>
        </p:nvSpPr>
        <p:spPr bwMode="auto">
          <a:xfrm flipH="1">
            <a:off x="5900137" y="2680303"/>
            <a:ext cx="391069" cy="0"/>
          </a:xfrm>
          <a:prstGeom prst="line">
            <a:avLst/>
          </a:prstGeom>
          <a:noFill/>
          <a:ln w="3175" cap="flat">
            <a:solidFill>
              <a:srgbClr val="D1CECD"/>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15" name="Line 21">
            <a:extLst>
              <a:ext uri="{FF2B5EF4-FFF2-40B4-BE49-F238E27FC236}">
                <a16:creationId xmlns="" xmlns:a16="http://schemas.microsoft.com/office/drawing/2014/main" id="{7767A422-E3B7-EF4C-8434-084CEB69B73B}"/>
              </a:ext>
            </a:extLst>
          </p:cNvPr>
          <p:cNvSpPr>
            <a:spLocks noChangeShapeType="1"/>
          </p:cNvSpPr>
          <p:nvPr/>
        </p:nvSpPr>
        <p:spPr bwMode="auto">
          <a:xfrm>
            <a:off x="2599672" y="1511607"/>
            <a:ext cx="1058814" cy="0"/>
          </a:xfrm>
          <a:prstGeom prst="line">
            <a:avLst/>
          </a:prstGeom>
          <a:noFill/>
          <a:ln w="3175" cap="flat">
            <a:solidFill>
              <a:schemeClr val="accent5">
                <a:lumMod val="60000"/>
                <a:lumOff val="40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17" name="Line 25">
            <a:extLst>
              <a:ext uri="{FF2B5EF4-FFF2-40B4-BE49-F238E27FC236}">
                <a16:creationId xmlns="" xmlns:a16="http://schemas.microsoft.com/office/drawing/2014/main" id="{6B4B4406-25FE-C74C-AFBA-B7F3FB18607B}"/>
              </a:ext>
            </a:extLst>
          </p:cNvPr>
          <p:cNvSpPr>
            <a:spLocks noChangeShapeType="1"/>
          </p:cNvSpPr>
          <p:nvPr/>
        </p:nvSpPr>
        <p:spPr bwMode="auto">
          <a:xfrm>
            <a:off x="2599672" y="3857721"/>
            <a:ext cx="1058814" cy="0"/>
          </a:xfrm>
          <a:prstGeom prst="line">
            <a:avLst/>
          </a:prstGeom>
          <a:noFill/>
          <a:ln w="3175" cap="flat">
            <a:solidFill>
              <a:schemeClr val="bg1">
                <a:lumMod val="6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18" name="Line 22">
            <a:extLst>
              <a:ext uri="{FF2B5EF4-FFF2-40B4-BE49-F238E27FC236}">
                <a16:creationId xmlns="" xmlns:a16="http://schemas.microsoft.com/office/drawing/2014/main" id="{FFB841EC-A51C-B349-A1F3-CA6F881B036B}"/>
              </a:ext>
            </a:extLst>
          </p:cNvPr>
          <p:cNvSpPr>
            <a:spLocks noChangeShapeType="1"/>
          </p:cNvSpPr>
          <p:nvPr/>
        </p:nvSpPr>
        <p:spPr bwMode="auto">
          <a:xfrm flipH="1">
            <a:off x="5232390" y="1511607"/>
            <a:ext cx="1058817" cy="0"/>
          </a:xfrm>
          <a:prstGeom prst="line">
            <a:avLst/>
          </a:prstGeom>
          <a:noFill/>
          <a:ln w="3175" cap="flat">
            <a:solidFill>
              <a:schemeClr val="accent5">
                <a:lumMod val="60000"/>
                <a:lumOff val="40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19" name="Line 26">
            <a:extLst>
              <a:ext uri="{FF2B5EF4-FFF2-40B4-BE49-F238E27FC236}">
                <a16:creationId xmlns="" xmlns:a16="http://schemas.microsoft.com/office/drawing/2014/main" id="{1F1A63DB-9893-2F41-B31F-3E17602B4DC8}"/>
              </a:ext>
            </a:extLst>
          </p:cNvPr>
          <p:cNvSpPr>
            <a:spLocks noChangeShapeType="1"/>
          </p:cNvSpPr>
          <p:nvPr/>
        </p:nvSpPr>
        <p:spPr bwMode="auto">
          <a:xfrm flipH="1">
            <a:off x="5232390" y="3857721"/>
            <a:ext cx="1058817" cy="0"/>
          </a:xfrm>
          <a:prstGeom prst="line">
            <a:avLst/>
          </a:prstGeom>
          <a:noFill/>
          <a:ln w="3175" cap="flat">
            <a:solidFill>
              <a:schemeClr val="bg1">
                <a:lumMod val="6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cxnSp>
        <p:nvCxnSpPr>
          <p:cNvPr id="187" name="Straight Connector 14">
            <a:extLst>
              <a:ext uri="{FF2B5EF4-FFF2-40B4-BE49-F238E27FC236}">
                <a16:creationId xmlns="" xmlns:a16="http://schemas.microsoft.com/office/drawing/2014/main" id="{454FC111-CF7D-B841-821B-69C0071DBC41}"/>
              </a:ext>
            </a:extLst>
          </p:cNvPr>
          <p:cNvCxnSpPr/>
          <p:nvPr/>
        </p:nvCxnSpPr>
        <p:spPr>
          <a:xfrm>
            <a:off x="2575216" y="1511607"/>
            <a:ext cx="135601"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
            <a:extLst>
              <a:ext uri="{FF2B5EF4-FFF2-40B4-BE49-F238E27FC236}">
                <a16:creationId xmlns="" xmlns:a16="http://schemas.microsoft.com/office/drawing/2014/main" id="{3A60C923-3AC7-4546-86ED-FA9524E24C75}"/>
              </a:ext>
            </a:extLst>
          </p:cNvPr>
          <p:cNvCxnSpPr/>
          <p:nvPr/>
        </p:nvCxnSpPr>
        <p:spPr>
          <a:xfrm>
            <a:off x="2575216" y="2680304"/>
            <a:ext cx="135601" cy="0"/>
          </a:xfrm>
          <a:prstGeom prst="line">
            <a:avLst/>
          </a:prstGeom>
          <a:ln w="25400" cap="rnd">
            <a:gradFill>
              <a:gsLst>
                <a:gs pos="0">
                  <a:srgbClr val="7BCDE6"/>
                </a:gs>
                <a:gs pos="100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1" name="Straight Connector 22">
            <a:extLst>
              <a:ext uri="{FF2B5EF4-FFF2-40B4-BE49-F238E27FC236}">
                <a16:creationId xmlns="" xmlns:a16="http://schemas.microsoft.com/office/drawing/2014/main" id="{EC07D915-E697-2C44-8925-3B25BF0BD257}"/>
              </a:ext>
            </a:extLst>
          </p:cNvPr>
          <p:cNvCxnSpPr/>
          <p:nvPr/>
        </p:nvCxnSpPr>
        <p:spPr>
          <a:xfrm>
            <a:off x="2575216" y="3857722"/>
            <a:ext cx="135601" cy="0"/>
          </a:xfrm>
          <a:prstGeom prst="line">
            <a:avLst/>
          </a:prstGeom>
          <a:ln w="25400" cap="rnd">
            <a:gradFill>
              <a:gsLst>
                <a:gs pos="0">
                  <a:srgbClr val="7BCDE6"/>
                </a:gs>
                <a:gs pos="100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8" name="Straight Connector 26">
            <a:extLst>
              <a:ext uri="{FF2B5EF4-FFF2-40B4-BE49-F238E27FC236}">
                <a16:creationId xmlns="" xmlns:a16="http://schemas.microsoft.com/office/drawing/2014/main" id="{6E0BB3BE-E9C1-2B4B-8ECC-88E40E95B6AA}"/>
              </a:ext>
            </a:extLst>
          </p:cNvPr>
          <p:cNvCxnSpPr/>
          <p:nvPr/>
        </p:nvCxnSpPr>
        <p:spPr>
          <a:xfrm>
            <a:off x="6193139" y="1511607"/>
            <a:ext cx="135601"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30">
            <a:extLst>
              <a:ext uri="{FF2B5EF4-FFF2-40B4-BE49-F238E27FC236}">
                <a16:creationId xmlns="" xmlns:a16="http://schemas.microsoft.com/office/drawing/2014/main" id="{C5692420-F16D-C94F-8811-A932CBBE0C6E}"/>
              </a:ext>
            </a:extLst>
          </p:cNvPr>
          <p:cNvCxnSpPr/>
          <p:nvPr/>
        </p:nvCxnSpPr>
        <p:spPr>
          <a:xfrm>
            <a:off x="6193139" y="2680304"/>
            <a:ext cx="135601" cy="0"/>
          </a:xfrm>
          <a:prstGeom prst="line">
            <a:avLst/>
          </a:prstGeom>
          <a:ln w="25400" cap="rnd">
            <a:gradFill>
              <a:gsLst>
                <a:gs pos="0">
                  <a:srgbClr val="7BCDE6"/>
                </a:gs>
                <a:gs pos="100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2" name="Straight Connector 34">
            <a:extLst>
              <a:ext uri="{FF2B5EF4-FFF2-40B4-BE49-F238E27FC236}">
                <a16:creationId xmlns="" xmlns:a16="http://schemas.microsoft.com/office/drawing/2014/main" id="{E531874C-5772-4B41-B03E-9E6A59F1A42E}"/>
              </a:ext>
            </a:extLst>
          </p:cNvPr>
          <p:cNvCxnSpPr/>
          <p:nvPr/>
        </p:nvCxnSpPr>
        <p:spPr>
          <a:xfrm>
            <a:off x="6193139" y="3857722"/>
            <a:ext cx="135601" cy="0"/>
          </a:xfrm>
          <a:prstGeom prst="line">
            <a:avLst/>
          </a:prstGeom>
          <a:ln w="25400" cap="rnd">
            <a:gradFill>
              <a:gsLst>
                <a:gs pos="0">
                  <a:srgbClr val="7BCDE6"/>
                </a:gs>
                <a:gs pos="100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4" name="Freeform 137">
            <a:extLst>
              <a:ext uri="{FF2B5EF4-FFF2-40B4-BE49-F238E27FC236}">
                <a16:creationId xmlns="" xmlns:a16="http://schemas.microsoft.com/office/drawing/2014/main" id="{E29F14EE-31D8-7741-A850-051466CBE577}"/>
              </a:ext>
            </a:extLst>
          </p:cNvPr>
          <p:cNvSpPr>
            <a:spLocks noEditPoints="1"/>
          </p:cNvSpPr>
          <p:nvPr/>
        </p:nvSpPr>
        <p:spPr bwMode="auto">
          <a:xfrm>
            <a:off x="3291928" y="1520722"/>
            <a:ext cx="2320101" cy="2320101"/>
          </a:xfrm>
          <a:custGeom>
            <a:avLst/>
            <a:gdLst>
              <a:gd name="T0" fmla="*/ 485 w 970"/>
              <a:gd name="T1" fmla="*/ 970 h 970"/>
              <a:gd name="T2" fmla="*/ 439 w 970"/>
              <a:gd name="T3" fmla="*/ 968 h 970"/>
              <a:gd name="T4" fmla="*/ 3 w 970"/>
              <a:gd name="T5" fmla="*/ 531 h 970"/>
              <a:gd name="T6" fmla="*/ 3 w 970"/>
              <a:gd name="T7" fmla="*/ 440 h 970"/>
              <a:gd name="T8" fmla="*/ 439 w 970"/>
              <a:gd name="T9" fmla="*/ 3 h 970"/>
              <a:gd name="T10" fmla="*/ 531 w 970"/>
              <a:gd name="T11" fmla="*/ 3 h 970"/>
              <a:gd name="T12" fmla="*/ 967 w 970"/>
              <a:gd name="T13" fmla="*/ 440 h 970"/>
              <a:gd name="T14" fmla="*/ 967 w 970"/>
              <a:gd name="T15" fmla="*/ 531 h 970"/>
              <a:gd name="T16" fmla="*/ 531 w 970"/>
              <a:gd name="T17" fmla="*/ 968 h 970"/>
              <a:gd name="T18" fmla="*/ 485 w 970"/>
              <a:gd name="T19" fmla="*/ 970 h 970"/>
              <a:gd name="T20" fmla="*/ 485 w 970"/>
              <a:gd name="T21" fmla="*/ 25 h 970"/>
              <a:gd name="T22" fmla="*/ 442 w 970"/>
              <a:gd name="T23" fmla="*/ 27 h 970"/>
              <a:gd name="T24" fmla="*/ 27 w 970"/>
              <a:gd name="T25" fmla="*/ 442 h 970"/>
              <a:gd name="T26" fmla="*/ 27 w 970"/>
              <a:gd name="T27" fmla="*/ 529 h 970"/>
              <a:gd name="T28" fmla="*/ 442 w 970"/>
              <a:gd name="T29" fmla="*/ 944 h 970"/>
              <a:gd name="T30" fmla="*/ 528 w 970"/>
              <a:gd name="T31" fmla="*/ 944 h 970"/>
              <a:gd name="T32" fmla="*/ 943 w 970"/>
              <a:gd name="T33" fmla="*/ 529 h 970"/>
              <a:gd name="T34" fmla="*/ 943 w 970"/>
              <a:gd name="T35" fmla="*/ 442 h 970"/>
              <a:gd name="T36" fmla="*/ 528 w 970"/>
              <a:gd name="T37" fmla="*/ 27 h 970"/>
              <a:gd name="T38" fmla="*/ 485 w 970"/>
              <a:gd name="T39" fmla="*/ 2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0" h="970">
                <a:moveTo>
                  <a:pt x="485" y="970"/>
                </a:moveTo>
                <a:cubicBezTo>
                  <a:pt x="470" y="970"/>
                  <a:pt x="455" y="969"/>
                  <a:pt x="439" y="968"/>
                </a:cubicBezTo>
                <a:cubicBezTo>
                  <a:pt x="208" y="946"/>
                  <a:pt x="25" y="762"/>
                  <a:pt x="3" y="531"/>
                </a:cubicBezTo>
                <a:cubicBezTo>
                  <a:pt x="0" y="501"/>
                  <a:pt x="0" y="470"/>
                  <a:pt x="3" y="440"/>
                </a:cubicBezTo>
                <a:cubicBezTo>
                  <a:pt x="25" y="209"/>
                  <a:pt x="208" y="25"/>
                  <a:pt x="439" y="3"/>
                </a:cubicBezTo>
                <a:cubicBezTo>
                  <a:pt x="470" y="0"/>
                  <a:pt x="500" y="0"/>
                  <a:pt x="531" y="3"/>
                </a:cubicBezTo>
                <a:cubicBezTo>
                  <a:pt x="762" y="25"/>
                  <a:pt x="945" y="209"/>
                  <a:pt x="967" y="440"/>
                </a:cubicBezTo>
                <a:cubicBezTo>
                  <a:pt x="970" y="470"/>
                  <a:pt x="970" y="501"/>
                  <a:pt x="967" y="531"/>
                </a:cubicBezTo>
                <a:cubicBezTo>
                  <a:pt x="945" y="762"/>
                  <a:pt x="762" y="946"/>
                  <a:pt x="531" y="968"/>
                </a:cubicBezTo>
                <a:cubicBezTo>
                  <a:pt x="515" y="969"/>
                  <a:pt x="500" y="970"/>
                  <a:pt x="485" y="970"/>
                </a:cubicBezTo>
                <a:close/>
                <a:moveTo>
                  <a:pt x="485" y="25"/>
                </a:moveTo>
                <a:cubicBezTo>
                  <a:pt x="471" y="25"/>
                  <a:pt x="456" y="26"/>
                  <a:pt x="442" y="27"/>
                </a:cubicBezTo>
                <a:cubicBezTo>
                  <a:pt x="222" y="48"/>
                  <a:pt x="47" y="222"/>
                  <a:pt x="27" y="442"/>
                </a:cubicBezTo>
                <a:cubicBezTo>
                  <a:pt x="24" y="471"/>
                  <a:pt x="24" y="500"/>
                  <a:pt x="27" y="529"/>
                </a:cubicBezTo>
                <a:cubicBezTo>
                  <a:pt x="47" y="748"/>
                  <a:pt x="222" y="923"/>
                  <a:pt x="442" y="944"/>
                </a:cubicBezTo>
                <a:cubicBezTo>
                  <a:pt x="470" y="946"/>
                  <a:pt x="500" y="946"/>
                  <a:pt x="528" y="944"/>
                </a:cubicBezTo>
                <a:cubicBezTo>
                  <a:pt x="748" y="923"/>
                  <a:pt x="923" y="748"/>
                  <a:pt x="943" y="529"/>
                </a:cubicBezTo>
                <a:cubicBezTo>
                  <a:pt x="946" y="500"/>
                  <a:pt x="946" y="471"/>
                  <a:pt x="943" y="442"/>
                </a:cubicBezTo>
                <a:cubicBezTo>
                  <a:pt x="923" y="222"/>
                  <a:pt x="748" y="48"/>
                  <a:pt x="528" y="27"/>
                </a:cubicBezTo>
                <a:cubicBezTo>
                  <a:pt x="514" y="26"/>
                  <a:pt x="499" y="25"/>
                  <a:pt x="485" y="25"/>
                </a:cubicBezTo>
                <a:close/>
              </a:path>
            </a:pathLst>
          </a:custGeom>
          <a:solidFill>
            <a:srgbClr val="347EE7">
              <a:alpha val="10000"/>
            </a:srgb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5" name="Freeform 138">
            <a:extLst>
              <a:ext uri="{FF2B5EF4-FFF2-40B4-BE49-F238E27FC236}">
                <a16:creationId xmlns="" xmlns:a16="http://schemas.microsoft.com/office/drawing/2014/main" id="{FE75D038-0D6C-BE40-A33A-0223C150E1BF}"/>
              </a:ext>
            </a:extLst>
          </p:cNvPr>
          <p:cNvSpPr>
            <a:spLocks noEditPoints="1"/>
          </p:cNvSpPr>
          <p:nvPr/>
        </p:nvSpPr>
        <p:spPr bwMode="auto">
          <a:xfrm>
            <a:off x="3181902" y="1413089"/>
            <a:ext cx="2540152" cy="2535368"/>
          </a:xfrm>
          <a:custGeom>
            <a:avLst/>
            <a:gdLst>
              <a:gd name="T0" fmla="*/ 531 w 1062"/>
              <a:gd name="T1" fmla="*/ 1060 h 1060"/>
              <a:gd name="T2" fmla="*/ 481 w 1062"/>
              <a:gd name="T3" fmla="*/ 1058 h 1060"/>
              <a:gd name="T4" fmla="*/ 4 w 1062"/>
              <a:gd name="T5" fmla="*/ 580 h 1060"/>
              <a:gd name="T6" fmla="*/ 4 w 1062"/>
              <a:gd name="T7" fmla="*/ 481 h 1060"/>
              <a:gd name="T8" fmla="*/ 481 w 1062"/>
              <a:gd name="T9" fmla="*/ 3 h 1060"/>
              <a:gd name="T10" fmla="*/ 581 w 1062"/>
              <a:gd name="T11" fmla="*/ 3 h 1060"/>
              <a:gd name="T12" fmla="*/ 1058 w 1062"/>
              <a:gd name="T13" fmla="*/ 481 h 1060"/>
              <a:gd name="T14" fmla="*/ 1058 w 1062"/>
              <a:gd name="T15" fmla="*/ 580 h 1060"/>
              <a:gd name="T16" fmla="*/ 581 w 1062"/>
              <a:gd name="T17" fmla="*/ 1058 h 1060"/>
              <a:gd name="T18" fmla="*/ 531 w 1062"/>
              <a:gd name="T19" fmla="*/ 1060 h 1060"/>
              <a:gd name="T20" fmla="*/ 531 w 1062"/>
              <a:gd name="T21" fmla="*/ 25 h 1060"/>
              <a:gd name="T22" fmla="*/ 483 w 1062"/>
              <a:gd name="T23" fmla="*/ 27 h 1060"/>
              <a:gd name="T24" fmla="*/ 27 w 1062"/>
              <a:gd name="T25" fmla="*/ 483 h 1060"/>
              <a:gd name="T26" fmla="*/ 27 w 1062"/>
              <a:gd name="T27" fmla="*/ 578 h 1060"/>
              <a:gd name="T28" fmla="*/ 483 w 1062"/>
              <a:gd name="T29" fmla="*/ 1034 h 1060"/>
              <a:gd name="T30" fmla="*/ 579 w 1062"/>
              <a:gd name="T31" fmla="*/ 1034 h 1060"/>
              <a:gd name="T32" fmla="*/ 1035 w 1062"/>
              <a:gd name="T33" fmla="*/ 578 h 1060"/>
              <a:gd name="T34" fmla="*/ 1035 w 1062"/>
              <a:gd name="T35" fmla="*/ 483 h 1060"/>
              <a:gd name="T36" fmla="*/ 579 w 1062"/>
              <a:gd name="T37" fmla="*/ 27 h 1060"/>
              <a:gd name="T38" fmla="*/ 531 w 1062"/>
              <a:gd name="T39"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2" h="1060">
                <a:moveTo>
                  <a:pt x="531" y="1060"/>
                </a:moveTo>
                <a:cubicBezTo>
                  <a:pt x="514" y="1060"/>
                  <a:pt x="498" y="1059"/>
                  <a:pt x="481" y="1058"/>
                </a:cubicBezTo>
                <a:cubicBezTo>
                  <a:pt x="228" y="1034"/>
                  <a:pt x="27" y="833"/>
                  <a:pt x="4" y="580"/>
                </a:cubicBezTo>
                <a:cubicBezTo>
                  <a:pt x="0" y="547"/>
                  <a:pt x="0" y="514"/>
                  <a:pt x="4" y="481"/>
                </a:cubicBezTo>
                <a:cubicBezTo>
                  <a:pt x="27" y="228"/>
                  <a:pt x="228" y="27"/>
                  <a:pt x="481" y="3"/>
                </a:cubicBezTo>
                <a:cubicBezTo>
                  <a:pt x="514" y="0"/>
                  <a:pt x="548" y="0"/>
                  <a:pt x="581" y="3"/>
                </a:cubicBezTo>
                <a:cubicBezTo>
                  <a:pt x="834" y="27"/>
                  <a:pt x="1035" y="228"/>
                  <a:pt x="1058" y="481"/>
                </a:cubicBezTo>
                <a:cubicBezTo>
                  <a:pt x="1062" y="514"/>
                  <a:pt x="1062" y="547"/>
                  <a:pt x="1058" y="580"/>
                </a:cubicBezTo>
                <a:cubicBezTo>
                  <a:pt x="1035" y="833"/>
                  <a:pt x="834" y="1034"/>
                  <a:pt x="581" y="1058"/>
                </a:cubicBezTo>
                <a:cubicBezTo>
                  <a:pt x="564" y="1059"/>
                  <a:pt x="548" y="1060"/>
                  <a:pt x="531" y="1060"/>
                </a:cubicBezTo>
                <a:close/>
                <a:moveTo>
                  <a:pt x="531" y="25"/>
                </a:moveTo>
                <a:cubicBezTo>
                  <a:pt x="515" y="25"/>
                  <a:pt x="499" y="25"/>
                  <a:pt x="483" y="27"/>
                </a:cubicBezTo>
                <a:cubicBezTo>
                  <a:pt x="242" y="50"/>
                  <a:pt x="50" y="241"/>
                  <a:pt x="27" y="483"/>
                </a:cubicBezTo>
                <a:cubicBezTo>
                  <a:pt x="24" y="514"/>
                  <a:pt x="24" y="546"/>
                  <a:pt x="27" y="578"/>
                </a:cubicBezTo>
                <a:cubicBezTo>
                  <a:pt x="50" y="819"/>
                  <a:pt x="242" y="1011"/>
                  <a:pt x="483" y="1034"/>
                </a:cubicBezTo>
                <a:cubicBezTo>
                  <a:pt x="515" y="1037"/>
                  <a:pt x="547" y="1037"/>
                  <a:pt x="579" y="1034"/>
                </a:cubicBezTo>
                <a:cubicBezTo>
                  <a:pt x="820" y="1011"/>
                  <a:pt x="1012" y="819"/>
                  <a:pt x="1035" y="578"/>
                </a:cubicBezTo>
                <a:cubicBezTo>
                  <a:pt x="1038" y="546"/>
                  <a:pt x="1038" y="514"/>
                  <a:pt x="1035" y="483"/>
                </a:cubicBezTo>
                <a:cubicBezTo>
                  <a:pt x="1012" y="241"/>
                  <a:pt x="820" y="50"/>
                  <a:pt x="579" y="27"/>
                </a:cubicBezTo>
                <a:cubicBezTo>
                  <a:pt x="563" y="25"/>
                  <a:pt x="547" y="25"/>
                  <a:pt x="531" y="25"/>
                </a:cubicBezTo>
                <a:close/>
              </a:path>
            </a:pathLst>
          </a:custGeom>
          <a:solidFill>
            <a:srgbClr val="347EE7">
              <a:alpha val="30000"/>
            </a:srgb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6" name="Freeform 139">
            <a:extLst>
              <a:ext uri="{FF2B5EF4-FFF2-40B4-BE49-F238E27FC236}">
                <a16:creationId xmlns="" xmlns:a16="http://schemas.microsoft.com/office/drawing/2014/main" id="{AAC94008-67C5-9F44-96A3-C6A4032EDDB3}"/>
              </a:ext>
            </a:extLst>
          </p:cNvPr>
          <p:cNvSpPr>
            <a:spLocks noEditPoints="1"/>
          </p:cNvSpPr>
          <p:nvPr/>
        </p:nvSpPr>
        <p:spPr bwMode="auto">
          <a:xfrm>
            <a:off x="3074269" y="1303063"/>
            <a:ext cx="2755419" cy="2755419"/>
          </a:xfrm>
          <a:custGeom>
            <a:avLst/>
            <a:gdLst>
              <a:gd name="T0" fmla="*/ 576 w 1152"/>
              <a:gd name="T1" fmla="*/ 1152 h 1152"/>
              <a:gd name="T2" fmla="*/ 522 w 1152"/>
              <a:gd name="T3" fmla="*/ 1149 h 1152"/>
              <a:gd name="T4" fmla="*/ 3 w 1152"/>
              <a:gd name="T5" fmla="*/ 631 h 1152"/>
              <a:gd name="T6" fmla="*/ 3 w 1152"/>
              <a:gd name="T7" fmla="*/ 522 h 1152"/>
              <a:gd name="T8" fmla="*/ 522 w 1152"/>
              <a:gd name="T9" fmla="*/ 4 h 1152"/>
              <a:gd name="T10" fmla="*/ 630 w 1152"/>
              <a:gd name="T11" fmla="*/ 4 h 1152"/>
              <a:gd name="T12" fmla="*/ 1149 w 1152"/>
              <a:gd name="T13" fmla="*/ 522 h 1152"/>
              <a:gd name="T14" fmla="*/ 1149 w 1152"/>
              <a:gd name="T15" fmla="*/ 631 h 1152"/>
              <a:gd name="T16" fmla="*/ 630 w 1152"/>
              <a:gd name="T17" fmla="*/ 1149 h 1152"/>
              <a:gd name="T18" fmla="*/ 576 w 1152"/>
              <a:gd name="T19" fmla="*/ 1152 h 1152"/>
              <a:gd name="T20" fmla="*/ 576 w 1152"/>
              <a:gd name="T21" fmla="*/ 25 h 1152"/>
              <a:gd name="T22" fmla="*/ 524 w 1152"/>
              <a:gd name="T23" fmla="*/ 28 h 1152"/>
              <a:gd name="T24" fmla="*/ 27 w 1152"/>
              <a:gd name="T25" fmla="*/ 525 h 1152"/>
              <a:gd name="T26" fmla="*/ 27 w 1152"/>
              <a:gd name="T27" fmla="*/ 628 h 1152"/>
              <a:gd name="T28" fmla="*/ 524 w 1152"/>
              <a:gd name="T29" fmla="*/ 1125 h 1152"/>
              <a:gd name="T30" fmla="*/ 628 w 1152"/>
              <a:gd name="T31" fmla="*/ 1125 h 1152"/>
              <a:gd name="T32" fmla="*/ 1125 w 1152"/>
              <a:gd name="T33" fmla="*/ 628 h 1152"/>
              <a:gd name="T34" fmla="*/ 1125 w 1152"/>
              <a:gd name="T35" fmla="*/ 525 h 1152"/>
              <a:gd name="T36" fmla="*/ 628 w 1152"/>
              <a:gd name="T37" fmla="*/ 28 h 1152"/>
              <a:gd name="T38" fmla="*/ 576 w 1152"/>
              <a:gd name="T39" fmla="*/ 2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2" h="1152">
                <a:moveTo>
                  <a:pt x="576" y="1152"/>
                </a:moveTo>
                <a:cubicBezTo>
                  <a:pt x="558" y="1152"/>
                  <a:pt x="540" y="1151"/>
                  <a:pt x="522" y="1149"/>
                </a:cubicBezTo>
                <a:cubicBezTo>
                  <a:pt x="247" y="1123"/>
                  <a:pt x="29" y="905"/>
                  <a:pt x="3" y="631"/>
                </a:cubicBezTo>
                <a:cubicBezTo>
                  <a:pt x="0" y="595"/>
                  <a:pt x="0" y="558"/>
                  <a:pt x="3" y="522"/>
                </a:cubicBezTo>
                <a:cubicBezTo>
                  <a:pt x="29" y="248"/>
                  <a:pt x="247" y="30"/>
                  <a:pt x="522" y="4"/>
                </a:cubicBezTo>
                <a:cubicBezTo>
                  <a:pt x="558" y="0"/>
                  <a:pt x="594" y="0"/>
                  <a:pt x="630" y="4"/>
                </a:cubicBezTo>
                <a:cubicBezTo>
                  <a:pt x="905" y="30"/>
                  <a:pt x="1123" y="248"/>
                  <a:pt x="1149" y="522"/>
                </a:cubicBezTo>
                <a:cubicBezTo>
                  <a:pt x="1152" y="558"/>
                  <a:pt x="1152" y="595"/>
                  <a:pt x="1149" y="631"/>
                </a:cubicBezTo>
                <a:cubicBezTo>
                  <a:pt x="1123" y="905"/>
                  <a:pt x="905" y="1123"/>
                  <a:pt x="630" y="1149"/>
                </a:cubicBezTo>
                <a:cubicBezTo>
                  <a:pt x="612" y="1151"/>
                  <a:pt x="594" y="1152"/>
                  <a:pt x="576" y="1152"/>
                </a:cubicBezTo>
                <a:close/>
                <a:moveTo>
                  <a:pt x="576" y="25"/>
                </a:moveTo>
                <a:cubicBezTo>
                  <a:pt x="559" y="25"/>
                  <a:pt x="541" y="26"/>
                  <a:pt x="524" y="28"/>
                </a:cubicBezTo>
                <a:cubicBezTo>
                  <a:pt x="261" y="53"/>
                  <a:pt x="52" y="261"/>
                  <a:pt x="27" y="525"/>
                </a:cubicBezTo>
                <a:cubicBezTo>
                  <a:pt x="24" y="559"/>
                  <a:pt x="24" y="594"/>
                  <a:pt x="27" y="628"/>
                </a:cubicBezTo>
                <a:cubicBezTo>
                  <a:pt x="52" y="891"/>
                  <a:pt x="261" y="1100"/>
                  <a:pt x="524" y="1125"/>
                </a:cubicBezTo>
                <a:cubicBezTo>
                  <a:pt x="558" y="1128"/>
                  <a:pt x="594" y="1128"/>
                  <a:pt x="628" y="1125"/>
                </a:cubicBezTo>
                <a:cubicBezTo>
                  <a:pt x="891" y="1100"/>
                  <a:pt x="1100" y="891"/>
                  <a:pt x="1125" y="628"/>
                </a:cubicBezTo>
                <a:cubicBezTo>
                  <a:pt x="1128" y="594"/>
                  <a:pt x="1128" y="559"/>
                  <a:pt x="1125" y="525"/>
                </a:cubicBezTo>
                <a:cubicBezTo>
                  <a:pt x="1100" y="261"/>
                  <a:pt x="891" y="53"/>
                  <a:pt x="628" y="28"/>
                </a:cubicBezTo>
                <a:cubicBezTo>
                  <a:pt x="611" y="26"/>
                  <a:pt x="593" y="25"/>
                  <a:pt x="576" y="25"/>
                </a:cubicBezTo>
                <a:close/>
              </a:path>
            </a:pathLst>
          </a:custGeom>
          <a:solidFill>
            <a:srgbClr val="347EE7">
              <a:alpha val="58000"/>
            </a:srgb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8" name="Freeform 143">
            <a:extLst>
              <a:ext uri="{FF2B5EF4-FFF2-40B4-BE49-F238E27FC236}">
                <a16:creationId xmlns="" xmlns:a16="http://schemas.microsoft.com/office/drawing/2014/main" id="{2F294A08-B420-6049-B1B8-807D26A61E57}"/>
              </a:ext>
            </a:extLst>
          </p:cNvPr>
          <p:cNvSpPr/>
          <p:nvPr/>
        </p:nvSpPr>
        <p:spPr bwMode="auto">
          <a:xfrm>
            <a:off x="4518950" y="2797974"/>
            <a:ext cx="894554" cy="1181577"/>
          </a:xfrm>
          <a:custGeom>
            <a:avLst/>
            <a:gdLst>
              <a:gd name="T0" fmla="*/ 8 w 374"/>
              <a:gd name="T1" fmla="*/ 343 h 494"/>
              <a:gd name="T2" fmla="*/ 0 w 374"/>
              <a:gd name="T3" fmla="*/ 314 h 494"/>
              <a:gd name="T4" fmla="*/ 0 w 374"/>
              <a:gd name="T5" fmla="*/ 0 h 494"/>
              <a:gd name="T6" fmla="*/ 272 w 374"/>
              <a:gd name="T7" fmla="*/ 158 h 494"/>
              <a:gd name="T8" fmla="*/ 293 w 374"/>
              <a:gd name="T9" fmla="*/ 178 h 494"/>
              <a:gd name="T10" fmla="*/ 364 w 374"/>
              <a:gd name="T11" fmla="*/ 301 h 494"/>
              <a:gd name="T12" fmla="*/ 364 w 374"/>
              <a:gd name="T13" fmla="*/ 358 h 494"/>
              <a:gd name="T14" fmla="*/ 302 w 374"/>
              <a:gd name="T15" fmla="*/ 466 h 494"/>
              <a:gd name="T16" fmla="*/ 253 w 374"/>
              <a:gd name="T17" fmla="*/ 494 h 494"/>
              <a:gd name="T18" fmla="*/ 128 w 374"/>
              <a:gd name="T19" fmla="*/ 494 h 494"/>
              <a:gd name="T20" fmla="*/ 79 w 374"/>
              <a:gd name="T21" fmla="*/ 466 h 494"/>
              <a:gd name="T22" fmla="*/ 8 w 374"/>
              <a:gd name="T23" fmla="*/ 34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494">
                <a:moveTo>
                  <a:pt x="8" y="343"/>
                </a:moveTo>
                <a:cubicBezTo>
                  <a:pt x="3" y="334"/>
                  <a:pt x="0" y="324"/>
                  <a:pt x="0" y="314"/>
                </a:cubicBezTo>
                <a:cubicBezTo>
                  <a:pt x="0" y="0"/>
                  <a:pt x="0" y="0"/>
                  <a:pt x="0" y="0"/>
                </a:cubicBezTo>
                <a:cubicBezTo>
                  <a:pt x="272" y="158"/>
                  <a:pt x="272" y="158"/>
                  <a:pt x="272" y="158"/>
                </a:cubicBezTo>
                <a:cubicBezTo>
                  <a:pt x="281" y="163"/>
                  <a:pt x="288" y="170"/>
                  <a:pt x="293" y="178"/>
                </a:cubicBezTo>
                <a:cubicBezTo>
                  <a:pt x="364" y="301"/>
                  <a:pt x="364" y="301"/>
                  <a:pt x="364" y="301"/>
                </a:cubicBezTo>
                <a:cubicBezTo>
                  <a:pt x="374" y="319"/>
                  <a:pt x="374" y="340"/>
                  <a:pt x="364" y="358"/>
                </a:cubicBezTo>
                <a:cubicBezTo>
                  <a:pt x="302" y="466"/>
                  <a:pt x="302" y="466"/>
                  <a:pt x="302" y="466"/>
                </a:cubicBezTo>
                <a:cubicBezTo>
                  <a:pt x="292" y="483"/>
                  <a:pt x="273" y="494"/>
                  <a:pt x="253" y="494"/>
                </a:cubicBezTo>
                <a:cubicBezTo>
                  <a:pt x="128" y="494"/>
                  <a:pt x="128" y="494"/>
                  <a:pt x="128" y="494"/>
                </a:cubicBezTo>
                <a:cubicBezTo>
                  <a:pt x="108" y="494"/>
                  <a:pt x="89" y="483"/>
                  <a:pt x="79" y="466"/>
                </a:cubicBezTo>
                <a:lnTo>
                  <a:pt x="8" y="343"/>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9" name="Freeform 146">
            <a:extLst>
              <a:ext uri="{FF2B5EF4-FFF2-40B4-BE49-F238E27FC236}">
                <a16:creationId xmlns="" xmlns:a16="http://schemas.microsoft.com/office/drawing/2014/main" id="{C2252F83-DFFF-D341-AFF4-610F10B71705}"/>
              </a:ext>
            </a:extLst>
          </p:cNvPr>
          <p:cNvSpPr/>
          <p:nvPr/>
        </p:nvSpPr>
        <p:spPr bwMode="auto">
          <a:xfrm>
            <a:off x="4631367" y="3278737"/>
            <a:ext cx="686463" cy="614707"/>
          </a:xfrm>
          <a:custGeom>
            <a:avLst/>
            <a:gdLst>
              <a:gd name="T0" fmla="*/ 7 w 287"/>
              <a:gd name="T1" fmla="*/ 150 h 257"/>
              <a:gd name="T2" fmla="*/ 7 w 287"/>
              <a:gd name="T3" fmla="*/ 107 h 257"/>
              <a:gd name="T4" fmla="*/ 57 w 287"/>
              <a:gd name="T5" fmla="*/ 21 h 257"/>
              <a:gd name="T6" fmla="*/ 94 w 287"/>
              <a:gd name="T7" fmla="*/ 0 h 257"/>
              <a:gd name="T8" fmla="*/ 193 w 287"/>
              <a:gd name="T9" fmla="*/ 0 h 257"/>
              <a:gd name="T10" fmla="*/ 230 w 287"/>
              <a:gd name="T11" fmla="*/ 21 h 257"/>
              <a:gd name="T12" fmla="*/ 279 w 287"/>
              <a:gd name="T13" fmla="*/ 107 h 257"/>
              <a:gd name="T14" fmla="*/ 279 w 287"/>
              <a:gd name="T15" fmla="*/ 150 h 257"/>
              <a:gd name="T16" fmla="*/ 230 w 287"/>
              <a:gd name="T17" fmla="*/ 236 h 257"/>
              <a:gd name="T18" fmla="*/ 193 w 287"/>
              <a:gd name="T19" fmla="*/ 257 h 257"/>
              <a:gd name="T20" fmla="*/ 94 w 287"/>
              <a:gd name="T21" fmla="*/ 257 h 257"/>
              <a:gd name="T22" fmla="*/ 57 w 287"/>
              <a:gd name="T23" fmla="*/ 236 h 257"/>
              <a:gd name="T24" fmla="*/ 7 w 287"/>
              <a:gd name="T25" fmla="*/ 15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7" y="150"/>
                </a:moveTo>
                <a:cubicBezTo>
                  <a:pt x="0" y="137"/>
                  <a:pt x="0" y="121"/>
                  <a:pt x="7" y="107"/>
                </a:cubicBezTo>
                <a:cubicBezTo>
                  <a:pt x="57" y="21"/>
                  <a:pt x="57" y="21"/>
                  <a:pt x="57" y="21"/>
                </a:cubicBezTo>
                <a:cubicBezTo>
                  <a:pt x="65" y="8"/>
                  <a:pt x="79" y="0"/>
                  <a:pt x="94" y="0"/>
                </a:cubicBezTo>
                <a:cubicBezTo>
                  <a:pt x="193" y="0"/>
                  <a:pt x="193" y="0"/>
                  <a:pt x="193" y="0"/>
                </a:cubicBezTo>
                <a:cubicBezTo>
                  <a:pt x="208" y="0"/>
                  <a:pt x="222" y="8"/>
                  <a:pt x="230" y="21"/>
                </a:cubicBezTo>
                <a:cubicBezTo>
                  <a:pt x="279" y="107"/>
                  <a:pt x="279" y="107"/>
                  <a:pt x="279" y="107"/>
                </a:cubicBezTo>
                <a:cubicBezTo>
                  <a:pt x="287" y="121"/>
                  <a:pt x="287" y="137"/>
                  <a:pt x="279" y="150"/>
                </a:cubicBezTo>
                <a:cubicBezTo>
                  <a:pt x="230" y="236"/>
                  <a:pt x="230" y="236"/>
                  <a:pt x="230" y="236"/>
                </a:cubicBezTo>
                <a:cubicBezTo>
                  <a:pt x="222" y="249"/>
                  <a:pt x="208" y="257"/>
                  <a:pt x="193" y="257"/>
                </a:cubicBezTo>
                <a:cubicBezTo>
                  <a:pt x="94" y="257"/>
                  <a:pt x="94" y="257"/>
                  <a:pt x="94" y="257"/>
                </a:cubicBezTo>
                <a:cubicBezTo>
                  <a:pt x="79" y="257"/>
                  <a:pt x="65" y="249"/>
                  <a:pt x="57" y="236"/>
                </a:cubicBezTo>
                <a:lnTo>
                  <a:pt x="7" y="15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70" name="Freeform 147">
            <a:extLst>
              <a:ext uri="{FF2B5EF4-FFF2-40B4-BE49-F238E27FC236}">
                <a16:creationId xmlns="" xmlns:a16="http://schemas.microsoft.com/office/drawing/2014/main" id="{35C8A983-E1B6-F043-9F04-861731E664CD}"/>
              </a:ext>
            </a:extLst>
          </p:cNvPr>
          <p:cNvSpPr>
            <a:spLocks noEditPoints="1"/>
          </p:cNvSpPr>
          <p:nvPr/>
        </p:nvSpPr>
        <p:spPr bwMode="auto">
          <a:xfrm>
            <a:off x="4870553" y="3434208"/>
            <a:ext cx="243969" cy="298982"/>
          </a:xfrm>
          <a:custGeom>
            <a:avLst/>
            <a:gdLst>
              <a:gd name="T0" fmla="*/ 5 w 102"/>
              <a:gd name="T1" fmla="*/ 9 h 125"/>
              <a:gd name="T2" fmla="*/ 0 w 102"/>
              <a:gd name="T3" fmla="*/ 14 h 125"/>
              <a:gd name="T4" fmla="*/ 0 w 102"/>
              <a:gd name="T5" fmla="*/ 120 h 125"/>
              <a:gd name="T6" fmla="*/ 5 w 102"/>
              <a:gd name="T7" fmla="*/ 125 h 125"/>
              <a:gd name="T8" fmla="*/ 11 w 102"/>
              <a:gd name="T9" fmla="*/ 120 h 125"/>
              <a:gd name="T10" fmla="*/ 11 w 102"/>
              <a:gd name="T11" fmla="*/ 14 h 125"/>
              <a:gd name="T12" fmla="*/ 5 w 102"/>
              <a:gd name="T13" fmla="*/ 9 h 125"/>
              <a:gd name="T14" fmla="*/ 59 w 102"/>
              <a:gd name="T15" fmla="*/ 15 h 125"/>
              <a:gd name="T16" fmla="*/ 15 w 102"/>
              <a:gd name="T17" fmla="*/ 16 h 125"/>
              <a:gd name="T18" fmla="*/ 15 w 102"/>
              <a:gd name="T19" fmla="*/ 72 h 125"/>
              <a:gd name="T20" fmla="*/ 59 w 102"/>
              <a:gd name="T21" fmla="*/ 71 h 125"/>
              <a:gd name="T22" fmla="*/ 102 w 102"/>
              <a:gd name="T23" fmla="*/ 68 h 125"/>
              <a:gd name="T24" fmla="*/ 102 w 102"/>
              <a:gd name="T25" fmla="*/ 12 h 125"/>
              <a:gd name="T26" fmla="*/ 59 w 102"/>
              <a:gd name="T27"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5">
                <a:moveTo>
                  <a:pt x="5" y="9"/>
                </a:moveTo>
                <a:cubicBezTo>
                  <a:pt x="3" y="9"/>
                  <a:pt x="0" y="11"/>
                  <a:pt x="0" y="14"/>
                </a:cubicBezTo>
                <a:cubicBezTo>
                  <a:pt x="0" y="120"/>
                  <a:pt x="0" y="120"/>
                  <a:pt x="0" y="120"/>
                </a:cubicBezTo>
                <a:cubicBezTo>
                  <a:pt x="0" y="122"/>
                  <a:pt x="3" y="125"/>
                  <a:pt x="5" y="125"/>
                </a:cubicBezTo>
                <a:cubicBezTo>
                  <a:pt x="8" y="125"/>
                  <a:pt x="11" y="122"/>
                  <a:pt x="11" y="120"/>
                </a:cubicBezTo>
                <a:cubicBezTo>
                  <a:pt x="11" y="14"/>
                  <a:pt x="11" y="14"/>
                  <a:pt x="11" y="14"/>
                </a:cubicBezTo>
                <a:cubicBezTo>
                  <a:pt x="11" y="11"/>
                  <a:pt x="8" y="9"/>
                  <a:pt x="5" y="9"/>
                </a:cubicBezTo>
                <a:close/>
                <a:moveTo>
                  <a:pt x="59" y="15"/>
                </a:moveTo>
                <a:cubicBezTo>
                  <a:pt x="30" y="0"/>
                  <a:pt x="15" y="16"/>
                  <a:pt x="15" y="16"/>
                </a:cubicBezTo>
                <a:cubicBezTo>
                  <a:pt x="15" y="72"/>
                  <a:pt x="15" y="72"/>
                  <a:pt x="15" y="72"/>
                </a:cubicBezTo>
                <a:cubicBezTo>
                  <a:pt x="15" y="72"/>
                  <a:pt x="30" y="56"/>
                  <a:pt x="59" y="71"/>
                </a:cubicBezTo>
                <a:cubicBezTo>
                  <a:pt x="88" y="86"/>
                  <a:pt x="102" y="68"/>
                  <a:pt x="102" y="68"/>
                </a:cubicBezTo>
                <a:cubicBezTo>
                  <a:pt x="102" y="12"/>
                  <a:pt x="102" y="12"/>
                  <a:pt x="102" y="12"/>
                </a:cubicBezTo>
                <a:cubicBezTo>
                  <a:pt x="102" y="12"/>
                  <a:pt x="88" y="30"/>
                  <a:pt x="59" y="15"/>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5" name="Freeform 142">
            <a:extLst>
              <a:ext uri="{FF2B5EF4-FFF2-40B4-BE49-F238E27FC236}">
                <a16:creationId xmlns="" xmlns:a16="http://schemas.microsoft.com/office/drawing/2014/main" id="{952E8152-AA57-0D4F-868B-1F06C1AEA49D}"/>
              </a:ext>
            </a:extLst>
          </p:cNvPr>
          <p:cNvSpPr/>
          <p:nvPr/>
        </p:nvSpPr>
        <p:spPr bwMode="auto">
          <a:xfrm>
            <a:off x="3490452" y="2797974"/>
            <a:ext cx="894554" cy="1181577"/>
          </a:xfrm>
          <a:custGeom>
            <a:avLst/>
            <a:gdLst>
              <a:gd name="T0" fmla="*/ 81 w 374"/>
              <a:gd name="T1" fmla="*/ 178 h 494"/>
              <a:gd name="T2" fmla="*/ 102 w 374"/>
              <a:gd name="T3" fmla="*/ 158 h 494"/>
              <a:gd name="T4" fmla="*/ 374 w 374"/>
              <a:gd name="T5" fmla="*/ 0 h 494"/>
              <a:gd name="T6" fmla="*/ 374 w 374"/>
              <a:gd name="T7" fmla="*/ 314 h 494"/>
              <a:gd name="T8" fmla="*/ 366 w 374"/>
              <a:gd name="T9" fmla="*/ 343 h 494"/>
              <a:gd name="T10" fmla="*/ 295 w 374"/>
              <a:gd name="T11" fmla="*/ 466 h 494"/>
              <a:gd name="T12" fmla="*/ 246 w 374"/>
              <a:gd name="T13" fmla="*/ 494 h 494"/>
              <a:gd name="T14" fmla="*/ 121 w 374"/>
              <a:gd name="T15" fmla="*/ 494 h 494"/>
              <a:gd name="T16" fmla="*/ 72 w 374"/>
              <a:gd name="T17" fmla="*/ 466 h 494"/>
              <a:gd name="T18" fmla="*/ 10 w 374"/>
              <a:gd name="T19" fmla="*/ 358 h 494"/>
              <a:gd name="T20" fmla="*/ 10 w 374"/>
              <a:gd name="T21" fmla="*/ 301 h 494"/>
              <a:gd name="T22" fmla="*/ 81 w 374"/>
              <a:gd name="T23" fmla="*/ 17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494">
                <a:moveTo>
                  <a:pt x="81" y="178"/>
                </a:moveTo>
                <a:cubicBezTo>
                  <a:pt x="86" y="170"/>
                  <a:pt x="93" y="163"/>
                  <a:pt x="102" y="158"/>
                </a:cubicBezTo>
                <a:cubicBezTo>
                  <a:pt x="374" y="0"/>
                  <a:pt x="374" y="0"/>
                  <a:pt x="374" y="0"/>
                </a:cubicBezTo>
                <a:cubicBezTo>
                  <a:pt x="374" y="314"/>
                  <a:pt x="374" y="314"/>
                  <a:pt x="374" y="314"/>
                </a:cubicBezTo>
                <a:cubicBezTo>
                  <a:pt x="374" y="324"/>
                  <a:pt x="371" y="334"/>
                  <a:pt x="366" y="343"/>
                </a:cubicBezTo>
                <a:cubicBezTo>
                  <a:pt x="295" y="466"/>
                  <a:pt x="295" y="466"/>
                  <a:pt x="295" y="466"/>
                </a:cubicBezTo>
                <a:cubicBezTo>
                  <a:pt x="285" y="483"/>
                  <a:pt x="266" y="494"/>
                  <a:pt x="246" y="494"/>
                </a:cubicBezTo>
                <a:cubicBezTo>
                  <a:pt x="121" y="494"/>
                  <a:pt x="121" y="494"/>
                  <a:pt x="121" y="494"/>
                </a:cubicBezTo>
                <a:cubicBezTo>
                  <a:pt x="101" y="494"/>
                  <a:pt x="82" y="483"/>
                  <a:pt x="72" y="466"/>
                </a:cubicBezTo>
                <a:cubicBezTo>
                  <a:pt x="10" y="358"/>
                  <a:pt x="10" y="358"/>
                  <a:pt x="10" y="358"/>
                </a:cubicBezTo>
                <a:cubicBezTo>
                  <a:pt x="0" y="340"/>
                  <a:pt x="0" y="319"/>
                  <a:pt x="10" y="301"/>
                </a:cubicBezTo>
                <a:lnTo>
                  <a:pt x="81" y="178"/>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6" name="Freeform 148">
            <a:extLst>
              <a:ext uri="{FF2B5EF4-FFF2-40B4-BE49-F238E27FC236}">
                <a16:creationId xmlns="" xmlns:a16="http://schemas.microsoft.com/office/drawing/2014/main" id="{EE6B68F3-E0FF-B04F-BA63-2388E828E710}"/>
              </a:ext>
            </a:extLst>
          </p:cNvPr>
          <p:cNvSpPr/>
          <p:nvPr/>
        </p:nvSpPr>
        <p:spPr bwMode="auto">
          <a:xfrm>
            <a:off x="3586126" y="3278737"/>
            <a:ext cx="686463" cy="614707"/>
          </a:xfrm>
          <a:custGeom>
            <a:avLst/>
            <a:gdLst>
              <a:gd name="T0" fmla="*/ 57 w 287"/>
              <a:gd name="T1" fmla="*/ 21 h 257"/>
              <a:gd name="T2" fmla="*/ 94 w 287"/>
              <a:gd name="T3" fmla="*/ 0 h 257"/>
              <a:gd name="T4" fmla="*/ 193 w 287"/>
              <a:gd name="T5" fmla="*/ 0 h 257"/>
              <a:gd name="T6" fmla="*/ 230 w 287"/>
              <a:gd name="T7" fmla="*/ 21 h 257"/>
              <a:gd name="T8" fmla="*/ 280 w 287"/>
              <a:gd name="T9" fmla="*/ 107 h 257"/>
              <a:gd name="T10" fmla="*/ 280 w 287"/>
              <a:gd name="T11" fmla="*/ 150 h 257"/>
              <a:gd name="T12" fmla="*/ 230 w 287"/>
              <a:gd name="T13" fmla="*/ 236 h 257"/>
              <a:gd name="T14" fmla="*/ 193 w 287"/>
              <a:gd name="T15" fmla="*/ 257 h 257"/>
              <a:gd name="T16" fmla="*/ 94 w 287"/>
              <a:gd name="T17" fmla="*/ 257 h 257"/>
              <a:gd name="T18" fmla="*/ 57 w 287"/>
              <a:gd name="T19" fmla="*/ 236 h 257"/>
              <a:gd name="T20" fmla="*/ 8 w 287"/>
              <a:gd name="T21" fmla="*/ 150 h 257"/>
              <a:gd name="T22" fmla="*/ 8 w 287"/>
              <a:gd name="T23" fmla="*/ 107 h 257"/>
              <a:gd name="T24" fmla="*/ 57 w 287"/>
              <a:gd name="T25" fmla="*/ 2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57" y="21"/>
                </a:moveTo>
                <a:cubicBezTo>
                  <a:pt x="65" y="8"/>
                  <a:pt x="79" y="0"/>
                  <a:pt x="94" y="0"/>
                </a:cubicBezTo>
                <a:cubicBezTo>
                  <a:pt x="193" y="0"/>
                  <a:pt x="193" y="0"/>
                  <a:pt x="193" y="0"/>
                </a:cubicBezTo>
                <a:cubicBezTo>
                  <a:pt x="208" y="0"/>
                  <a:pt x="222" y="8"/>
                  <a:pt x="230" y="21"/>
                </a:cubicBezTo>
                <a:cubicBezTo>
                  <a:pt x="280" y="107"/>
                  <a:pt x="280" y="107"/>
                  <a:pt x="280" y="107"/>
                </a:cubicBezTo>
                <a:cubicBezTo>
                  <a:pt x="287" y="121"/>
                  <a:pt x="287" y="137"/>
                  <a:pt x="280" y="150"/>
                </a:cubicBezTo>
                <a:cubicBezTo>
                  <a:pt x="230" y="236"/>
                  <a:pt x="230" y="236"/>
                  <a:pt x="230" y="236"/>
                </a:cubicBezTo>
                <a:cubicBezTo>
                  <a:pt x="222" y="249"/>
                  <a:pt x="208" y="257"/>
                  <a:pt x="193" y="257"/>
                </a:cubicBezTo>
                <a:cubicBezTo>
                  <a:pt x="94" y="257"/>
                  <a:pt x="94" y="257"/>
                  <a:pt x="94" y="257"/>
                </a:cubicBezTo>
                <a:cubicBezTo>
                  <a:pt x="79" y="257"/>
                  <a:pt x="65" y="249"/>
                  <a:pt x="57" y="236"/>
                </a:cubicBezTo>
                <a:cubicBezTo>
                  <a:pt x="8" y="150"/>
                  <a:pt x="8" y="150"/>
                  <a:pt x="8" y="150"/>
                </a:cubicBezTo>
                <a:cubicBezTo>
                  <a:pt x="0" y="137"/>
                  <a:pt x="0" y="121"/>
                  <a:pt x="8" y="107"/>
                </a:cubicBezTo>
                <a:lnTo>
                  <a:pt x="57" y="21"/>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7" name="Freeform 149">
            <a:extLst>
              <a:ext uri="{FF2B5EF4-FFF2-40B4-BE49-F238E27FC236}">
                <a16:creationId xmlns="" xmlns:a16="http://schemas.microsoft.com/office/drawing/2014/main" id="{6A2EB71F-F0E7-B149-9A8A-5425F25F582B}"/>
              </a:ext>
            </a:extLst>
          </p:cNvPr>
          <p:cNvSpPr>
            <a:spLocks noEditPoints="1"/>
          </p:cNvSpPr>
          <p:nvPr/>
        </p:nvSpPr>
        <p:spPr bwMode="auto">
          <a:xfrm>
            <a:off x="3813353" y="3438991"/>
            <a:ext cx="234402" cy="296590"/>
          </a:xfrm>
          <a:custGeom>
            <a:avLst/>
            <a:gdLst>
              <a:gd name="T0" fmla="*/ 142 w 196"/>
              <a:gd name="T1" fmla="*/ 42 h 248"/>
              <a:gd name="T2" fmla="*/ 34 w 196"/>
              <a:gd name="T3" fmla="*/ 42 h 248"/>
              <a:gd name="T4" fmla="*/ 34 w 196"/>
              <a:gd name="T5" fmla="*/ 56 h 248"/>
              <a:gd name="T6" fmla="*/ 142 w 196"/>
              <a:gd name="T7" fmla="*/ 56 h 248"/>
              <a:gd name="T8" fmla="*/ 142 w 196"/>
              <a:gd name="T9" fmla="*/ 42 h 248"/>
              <a:gd name="T10" fmla="*/ 176 w 196"/>
              <a:gd name="T11" fmla="*/ 22 h 248"/>
              <a:gd name="T12" fmla="*/ 176 w 196"/>
              <a:gd name="T13" fmla="*/ 0 h 248"/>
              <a:gd name="T14" fmla="*/ 0 w 196"/>
              <a:gd name="T15" fmla="*/ 0 h 248"/>
              <a:gd name="T16" fmla="*/ 0 w 196"/>
              <a:gd name="T17" fmla="*/ 226 h 248"/>
              <a:gd name="T18" fmla="*/ 22 w 196"/>
              <a:gd name="T19" fmla="*/ 226 h 248"/>
              <a:gd name="T20" fmla="*/ 22 w 196"/>
              <a:gd name="T21" fmla="*/ 248 h 248"/>
              <a:gd name="T22" fmla="*/ 196 w 196"/>
              <a:gd name="T23" fmla="*/ 248 h 248"/>
              <a:gd name="T24" fmla="*/ 196 w 196"/>
              <a:gd name="T25" fmla="*/ 22 h 248"/>
              <a:gd name="T26" fmla="*/ 176 w 196"/>
              <a:gd name="T27" fmla="*/ 22 h 248"/>
              <a:gd name="T28" fmla="*/ 12 w 196"/>
              <a:gd name="T29" fmla="*/ 214 h 248"/>
              <a:gd name="T30" fmla="*/ 12 w 196"/>
              <a:gd name="T31" fmla="*/ 12 h 248"/>
              <a:gd name="T32" fmla="*/ 162 w 196"/>
              <a:gd name="T33" fmla="*/ 12 h 248"/>
              <a:gd name="T34" fmla="*/ 162 w 196"/>
              <a:gd name="T35" fmla="*/ 164 h 248"/>
              <a:gd name="T36" fmla="*/ 112 w 196"/>
              <a:gd name="T37" fmla="*/ 164 h 248"/>
              <a:gd name="T38" fmla="*/ 112 w 196"/>
              <a:gd name="T39" fmla="*/ 214 h 248"/>
              <a:gd name="T40" fmla="*/ 12 w 196"/>
              <a:gd name="T41" fmla="*/ 214 h 248"/>
              <a:gd name="T42" fmla="*/ 184 w 196"/>
              <a:gd name="T43" fmla="*/ 236 h 248"/>
              <a:gd name="T44" fmla="*/ 34 w 196"/>
              <a:gd name="T45" fmla="*/ 236 h 248"/>
              <a:gd name="T46" fmla="*/ 34 w 196"/>
              <a:gd name="T47" fmla="*/ 226 h 248"/>
              <a:gd name="T48" fmla="*/ 118 w 196"/>
              <a:gd name="T49" fmla="*/ 226 h 248"/>
              <a:gd name="T50" fmla="*/ 176 w 196"/>
              <a:gd name="T51" fmla="*/ 170 h 248"/>
              <a:gd name="T52" fmla="*/ 176 w 196"/>
              <a:gd name="T53" fmla="*/ 34 h 248"/>
              <a:gd name="T54" fmla="*/ 184 w 196"/>
              <a:gd name="T55" fmla="*/ 34 h 248"/>
              <a:gd name="T56" fmla="*/ 184 w 196"/>
              <a:gd name="T57" fmla="*/ 236 h 248"/>
              <a:gd name="T58" fmla="*/ 142 w 196"/>
              <a:gd name="T59" fmla="*/ 72 h 248"/>
              <a:gd name="T60" fmla="*/ 34 w 196"/>
              <a:gd name="T61" fmla="*/ 72 h 248"/>
              <a:gd name="T62" fmla="*/ 34 w 196"/>
              <a:gd name="T63" fmla="*/ 88 h 248"/>
              <a:gd name="T64" fmla="*/ 142 w 196"/>
              <a:gd name="T65" fmla="*/ 88 h 248"/>
              <a:gd name="T66" fmla="*/ 142 w 196"/>
              <a:gd name="T67" fmla="*/ 72 h 248"/>
              <a:gd name="T68" fmla="*/ 142 w 196"/>
              <a:gd name="T69" fmla="*/ 102 h 248"/>
              <a:gd name="T70" fmla="*/ 34 w 196"/>
              <a:gd name="T71" fmla="*/ 102 h 248"/>
              <a:gd name="T72" fmla="*/ 34 w 196"/>
              <a:gd name="T73" fmla="*/ 118 h 248"/>
              <a:gd name="T74" fmla="*/ 142 w 196"/>
              <a:gd name="T75" fmla="*/ 118 h 248"/>
              <a:gd name="T76" fmla="*/ 142 w 196"/>
              <a:gd name="T77" fmla="*/ 102 h 248"/>
              <a:gd name="T78" fmla="*/ 34 w 196"/>
              <a:gd name="T79" fmla="*/ 148 h 248"/>
              <a:gd name="T80" fmla="*/ 88 w 196"/>
              <a:gd name="T81" fmla="*/ 148 h 248"/>
              <a:gd name="T82" fmla="*/ 88 w 196"/>
              <a:gd name="T83" fmla="*/ 132 h 248"/>
              <a:gd name="T84" fmla="*/ 34 w 196"/>
              <a:gd name="T85" fmla="*/ 132 h 248"/>
              <a:gd name="T86" fmla="*/ 34 w 196"/>
              <a:gd name="T87" fmla="*/ 1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6" h="248">
                <a:moveTo>
                  <a:pt x="142" y="42"/>
                </a:moveTo>
                <a:lnTo>
                  <a:pt x="34" y="42"/>
                </a:lnTo>
                <a:lnTo>
                  <a:pt x="34" y="56"/>
                </a:lnTo>
                <a:lnTo>
                  <a:pt x="142" y="56"/>
                </a:lnTo>
                <a:lnTo>
                  <a:pt x="142" y="42"/>
                </a:lnTo>
                <a:close/>
                <a:moveTo>
                  <a:pt x="176" y="22"/>
                </a:moveTo>
                <a:lnTo>
                  <a:pt x="176" y="0"/>
                </a:lnTo>
                <a:lnTo>
                  <a:pt x="0" y="0"/>
                </a:lnTo>
                <a:lnTo>
                  <a:pt x="0" y="226"/>
                </a:lnTo>
                <a:lnTo>
                  <a:pt x="22" y="226"/>
                </a:lnTo>
                <a:lnTo>
                  <a:pt x="22" y="248"/>
                </a:lnTo>
                <a:lnTo>
                  <a:pt x="196" y="248"/>
                </a:lnTo>
                <a:lnTo>
                  <a:pt x="196" y="22"/>
                </a:lnTo>
                <a:lnTo>
                  <a:pt x="176" y="22"/>
                </a:lnTo>
                <a:close/>
                <a:moveTo>
                  <a:pt x="12" y="214"/>
                </a:moveTo>
                <a:lnTo>
                  <a:pt x="12" y="12"/>
                </a:lnTo>
                <a:lnTo>
                  <a:pt x="162" y="12"/>
                </a:lnTo>
                <a:lnTo>
                  <a:pt x="162" y="164"/>
                </a:lnTo>
                <a:lnTo>
                  <a:pt x="112" y="164"/>
                </a:lnTo>
                <a:lnTo>
                  <a:pt x="112" y="214"/>
                </a:lnTo>
                <a:lnTo>
                  <a:pt x="12" y="214"/>
                </a:lnTo>
                <a:close/>
                <a:moveTo>
                  <a:pt x="184" y="236"/>
                </a:moveTo>
                <a:lnTo>
                  <a:pt x="34" y="236"/>
                </a:lnTo>
                <a:lnTo>
                  <a:pt x="34" y="226"/>
                </a:lnTo>
                <a:lnTo>
                  <a:pt x="118" y="226"/>
                </a:lnTo>
                <a:lnTo>
                  <a:pt x="176" y="170"/>
                </a:lnTo>
                <a:lnTo>
                  <a:pt x="176" y="34"/>
                </a:lnTo>
                <a:lnTo>
                  <a:pt x="184" y="34"/>
                </a:lnTo>
                <a:lnTo>
                  <a:pt x="184" y="236"/>
                </a:lnTo>
                <a:close/>
                <a:moveTo>
                  <a:pt x="142" y="72"/>
                </a:moveTo>
                <a:lnTo>
                  <a:pt x="34" y="72"/>
                </a:lnTo>
                <a:lnTo>
                  <a:pt x="34" y="88"/>
                </a:lnTo>
                <a:lnTo>
                  <a:pt x="142" y="88"/>
                </a:lnTo>
                <a:lnTo>
                  <a:pt x="142" y="72"/>
                </a:lnTo>
                <a:close/>
                <a:moveTo>
                  <a:pt x="142" y="102"/>
                </a:moveTo>
                <a:lnTo>
                  <a:pt x="34" y="102"/>
                </a:lnTo>
                <a:lnTo>
                  <a:pt x="34" y="118"/>
                </a:lnTo>
                <a:lnTo>
                  <a:pt x="142" y="118"/>
                </a:lnTo>
                <a:lnTo>
                  <a:pt x="142" y="102"/>
                </a:lnTo>
                <a:close/>
                <a:moveTo>
                  <a:pt x="34" y="148"/>
                </a:moveTo>
                <a:lnTo>
                  <a:pt x="88" y="148"/>
                </a:lnTo>
                <a:lnTo>
                  <a:pt x="88" y="132"/>
                </a:lnTo>
                <a:lnTo>
                  <a:pt x="34" y="132"/>
                </a:lnTo>
                <a:lnTo>
                  <a:pt x="34" y="148"/>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2" name="Freeform 141">
            <a:extLst>
              <a:ext uri="{FF2B5EF4-FFF2-40B4-BE49-F238E27FC236}">
                <a16:creationId xmlns="" xmlns:a16="http://schemas.microsoft.com/office/drawing/2014/main" id="{8904E8B6-6C45-7E49-A520-9AFD03DE0C13}"/>
              </a:ext>
            </a:extLst>
          </p:cNvPr>
          <p:cNvSpPr/>
          <p:nvPr/>
        </p:nvSpPr>
        <p:spPr bwMode="auto">
          <a:xfrm>
            <a:off x="2969028" y="2288509"/>
            <a:ext cx="1346615" cy="786921"/>
          </a:xfrm>
          <a:custGeom>
            <a:avLst/>
            <a:gdLst>
              <a:gd name="T0" fmla="*/ 263 w 563"/>
              <a:gd name="T1" fmla="*/ 0 h 329"/>
              <a:gd name="T2" fmla="*/ 291 w 563"/>
              <a:gd name="T3" fmla="*/ 8 h 329"/>
              <a:gd name="T4" fmla="*/ 563 w 563"/>
              <a:gd name="T5" fmla="*/ 164 h 329"/>
              <a:gd name="T6" fmla="*/ 291 w 563"/>
              <a:gd name="T7" fmla="*/ 321 h 329"/>
              <a:gd name="T8" fmla="*/ 263 w 563"/>
              <a:gd name="T9" fmla="*/ 329 h 329"/>
              <a:gd name="T10" fmla="*/ 121 w 563"/>
              <a:gd name="T11" fmla="*/ 329 h 329"/>
              <a:gd name="T12" fmla="*/ 72 w 563"/>
              <a:gd name="T13" fmla="*/ 300 h 329"/>
              <a:gd name="T14" fmla="*/ 10 w 563"/>
              <a:gd name="T15" fmla="*/ 193 h 329"/>
              <a:gd name="T16" fmla="*/ 10 w 563"/>
              <a:gd name="T17" fmla="*/ 136 h 329"/>
              <a:gd name="T18" fmla="*/ 72 w 563"/>
              <a:gd name="T19" fmla="*/ 28 h 329"/>
              <a:gd name="T20" fmla="*/ 121 w 563"/>
              <a:gd name="T21" fmla="*/ 0 h 329"/>
              <a:gd name="T22" fmla="*/ 263 w 563"/>
              <a:gd name="T2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3" h="329">
                <a:moveTo>
                  <a:pt x="263" y="0"/>
                </a:moveTo>
                <a:cubicBezTo>
                  <a:pt x="273" y="0"/>
                  <a:pt x="283" y="3"/>
                  <a:pt x="291" y="8"/>
                </a:cubicBezTo>
                <a:cubicBezTo>
                  <a:pt x="563" y="164"/>
                  <a:pt x="563" y="164"/>
                  <a:pt x="563" y="164"/>
                </a:cubicBezTo>
                <a:cubicBezTo>
                  <a:pt x="291" y="321"/>
                  <a:pt x="291" y="321"/>
                  <a:pt x="291" y="321"/>
                </a:cubicBezTo>
                <a:cubicBezTo>
                  <a:pt x="283" y="326"/>
                  <a:pt x="273" y="329"/>
                  <a:pt x="263" y="329"/>
                </a:cubicBezTo>
                <a:cubicBezTo>
                  <a:pt x="121" y="329"/>
                  <a:pt x="121" y="329"/>
                  <a:pt x="121" y="329"/>
                </a:cubicBezTo>
                <a:cubicBezTo>
                  <a:pt x="101" y="329"/>
                  <a:pt x="82" y="318"/>
                  <a:pt x="72" y="300"/>
                </a:cubicBezTo>
                <a:cubicBezTo>
                  <a:pt x="10" y="193"/>
                  <a:pt x="10" y="193"/>
                  <a:pt x="10" y="193"/>
                </a:cubicBezTo>
                <a:cubicBezTo>
                  <a:pt x="0" y="175"/>
                  <a:pt x="0" y="154"/>
                  <a:pt x="10" y="136"/>
                </a:cubicBezTo>
                <a:cubicBezTo>
                  <a:pt x="72" y="28"/>
                  <a:pt x="72" y="28"/>
                  <a:pt x="72" y="28"/>
                </a:cubicBezTo>
                <a:cubicBezTo>
                  <a:pt x="82" y="11"/>
                  <a:pt x="101" y="0"/>
                  <a:pt x="121" y="0"/>
                </a:cubicBezTo>
                <a:lnTo>
                  <a:pt x="263" y="0"/>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3" name="Freeform 150">
            <a:extLst>
              <a:ext uri="{FF2B5EF4-FFF2-40B4-BE49-F238E27FC236}">
                <a16:creationId xmlns="" xmlns:a16="http://schemas.microsoft.com/office/drawing/2014/main" id="{57523669-0BC2-8F41-8F45-30CA16F764CB}"/>
              </a:ext>
            </a:extLst>
          </p:cNvPr>
          <p:cNvSpPr/>
          <p:nvPr/>
        </p:nvSpPr>
        <p:spPr bwMode="auto">
          <a:xfrm>
            <a:off x="3064702" y="2374616"/>
            <a:ext cx="686463" cy="614707"/>
          </a:xfrm>
          <a:custGeom>
            <a:avLst/>
            <a:gdLst>
              <a:gd name="T0" fmla="*/ 193 w 287"/>
              <a:gd name="T1" fmla="*/ 0 h 257"/>
              <a:gd name="T2" fmla="*/ 230 w 287"/>
              <a:gd name="T3" fmla="*/ 21 h 257"/>
              <a:gd name="T4" fmla="*/ 279 w 287"/>
              <a:gd name="T5" fmla="*/ 107 h 257"/>
              <a:gd name="T6" fmla="*/ 279 w 287"/>
              <a:gd name="T7" fmla="*/ 150 h 257"/>
              <a:gd name="T8" fmla="*/ 230 w 287"/>
              <a:gd name="T9" fmla="*/ 236 h 257"/>
              <a:gd name="T10" fmla="*/ 193 w 287"/>
              <a:gd name="T11" fmla="*/ 257 h 257"/>
              <a:gd name="T12" fmla="*/ 94 w 287"/>
              <a:gd name="T13" fmla="*/ 257 h 257"/>
              <a:gd name="T14" fmla="*/ 57 w 287"/>
              <a:gd name="T15" fmla="*/ 236 h 257"/>
              <a:gd name="T16" fmla="*/ 7 w 287"/>
              <a:gd name="T17" fmla="*/ 150 h 257"/>
              <a:gd name="T18" fmla="*/ 7 w 287"/>
              <a:gd name="T19" fmla="*/ 107 h 257"/>
              <a:gd name="T20" fmla="*/ 57 w 287"/>
              <a:gd name="T21" fmla="*/ 21 h 257"/>
              <a:gd name="T22" fmla="*/ 94 w 287"/>
              <a:gd name="T23" fmla="*/ 0 h 257"/>
              <a:gd name="T24" fmla="*/ 193 w 287"/>
              <a:gd name="T2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193" y="0"/>
                </a:moveTo>
                <a:cubicBezTo>
                  <a:pt x="208" y="0"/>
                  <a:pt x="222" y="8"/>
                  <a:pt x="230" y="21"/>
                </a:cubicBezTo>
                <a:cubicBezTo>
                  <a:pt x="279" y="107"/>
                  <a:pt x="279" y="107"/>
                  <a:pt x="279" y="107"/>
                </a:cubicBezTo>
                <a:cubicBezTo>
                  <a:pt x="287" y="120"/>
                  <a:pt x="287" y="136"/>
                  <a:pt x="279" y="150"/>
                </a:cubicBezTo>
                <a:cubicBezTo>
                  <a:pt x="230" y="236"/>
                  <a:pt x="230" y="236"/>
                  <a:pt x="230" y="236"/>
                </a:cubicBezTo>
                <a:cubicBezTo>
                  <a:pt x="222" y="249"/>
                  <a:pt x="208" y="257"/>
                  <a:pt x="193" y="257"/>
                </a:cubicBezTo>
                <a:cubicBezTo>
                  <a:pt x="94" y="257"/>
                  <a:pt x="94" y="257"/>
                  <a:pt x="94" y="257"/>
                </a:cubicBezTo>
                <a:cubicBezTo>
                  <a:pt x="78" y="257"/>
                  <a:pt x="64" y="249"/>
                  <a:pt x="57" y="236"/>
                </a:cubicBezTo>
                <a:cubicBezTo>
                  <a:pt x="7" y="150"/>
                  <a:pt x="7" y="150"/>
                  <a:pt x="7" y="150"/>
                </a:cubicBezTo>
                <a:cubicBezTo>
                  <a:pt x="0" y="136"/>
                  <a:pt x="0" y="120"/>
                  <a:pt x="7" y="107"/>
                </a:cubicBezTo>
                <a:cubicBezTo>
                  <a:pt x="57" y="21"/>
                  <a:pt x="57" y="21"/>
                  <a:pt x="57" y="21"/>
                </a:cubicBezTo>
                <a:cubicBezTo>
                  <a:pt x="64" y="8"/>
                  <a:pt x="78" y="0"/>
                  <a:pt x="94" y="0"/>
                </a:cubicBezTo>
                <a:lnTo>
                  <a:pt x="193" y="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4" name="Freeform 151">
            <a:extLst>
              <a:ext uri="{FF2B5EF4-FFF2-40B4-BE49-F238E27FC236}">
                <a16:creationId xmlns="" xmlns:a16="http://schemas.microsoft.com/office/drawing/2014/main" id="{53910D3A-796D-574F-9A3B-FB1BFC33C258}"/>
              </a:ext>
            </a:extLst>
          </p:cNvPr>
          <p:cNvSpPr>
            <a:spLocks noEditPoints="1"/>
          </p:cNvSpPr>
          <p:nvPr/>
        </p:nvSpPr>
        <p:spPr bwMode="auto">
          <a:xfrm>
            <a:off x="3229740" y="2534870"/>
            <a:ext cx="346819" cy="294198"/>
          </a:xfrm>
          <a:custGeom>
            <a:avLst/>
            <a:gdLst>
              <a:gd name="T0" fmla="*/ 52 w 145"/>
              <a:gd name="T1" fmla="*/ 80 h 123"/>
              <a:gd name="T2" fmla="*/ 52 w 145"/>
              <a:gd name="T3" fmla="*/ 123 h 123"/>
              <a:gd name="T4" fmla="*/ 84 w 145"/>
              <a:gd name="T5" fmla="*/ 123 h 123"/>
              <a:gd name="T6" fmla="*/ 84 w 145"/>
              <a:gd name="T7" fmla="*/ 84 h 123"/>
              <a:gd name="T8" fmla="*/ 70 w 145"/>
              <a:gd name="T9" fmla="*/ 98 h 123"/>
              <a:gd name="T10" fmla="*/ 52 w 145"/>
              <a:gd name="T11" fmla="*/ 80 h 123"/>
              <a:gd name="T12" fmla="*/ 6 w 145"/>
              <a:gd name="T13" fmla="*/ 118 h 123"/>
              <a:gd name="T14" fmla="*/ 12 w 145"/>
              <a:gd name="T15" fmla="*/ 123 h 123"/>
              <a:gd name="T16" fmla="*/ 39 w 145"/>
              <a:gd name="T17" fmla="*/ 123 h 123"/>
              <a:gd name="T18" fmla="*/ 39 w 145"/>
              <a:gd name="T19" fmla="*/ 67 h 123"/>
              <a:gd name="T20" fmla="*/ 6 w 145"/>
              <a:gd name="T21" fmla="*/ 99 h 123"/>
              <a:gd name="T22" fmla="*/ 6 w 145"/>
              <a:gd name="T23" fmla="*/ 118 h 123"/>
              <a:gd name="T24" fmla="*/ 116 w 145"/>
              <a:gd name="T25" fmla="*/ 2 h 123"/>
              <a:gd name="T26" fmla="*/ 111 w 145"/>
              <a:gd name="T27" fmla="*/ 9 h 123"/>
              <a:gd name="T28" fmla="*/ 117 w 145"/>
              <a:gd name="T29" fmla="*/ 14 h 123"/>
              <a:gd name="T30" fmla="*/ 124 w 145"/>
              <a:gd name="T31" fmla="*/ 13 h 123"/>
              <a:gd name="T32" fmla="*/ 70 w 145"/>
              <a:gd name="T33" fmla="*/ 67 h 123"/>
              <a:gd name="T34" fmla="*/ 39 w 145"/>
              <a:gd name="T35" fmla="*/ 35 h 123"/>
              <a:gd name="T36" fmla="*/ 2 w 145"/>
              <a:gd name="T37" fmla="*/ 72 h 123"/>
              <a:gd name="T38" fmla="*/ 2 w 145"/>
              <a:gd name="T39" fmla="*/ 80 h 123"/>
              <a:gd name="T40" fmla="*/ 10 w 145"/>
              <a:gd name="T41" fmla="*/ 80 h 123"/>
              <a:gd name="T42" fmla="*/ 39 w 145"/>
              <a:gd name="T43" fmla="*/ 52 h 123"/>
              <a:gd name="T44" fmla="*/ 70 w 145"/>
              <a:gd name="T45" fmla="*/ 83 h 123"/>
              <a:gd name="T46" fmla="*/ 132 w 145"/>
              <a:gd name="T47" fmla="*/ 21 h 123"/>
              <a:gd name="T48" fmla="*/ 131 w 145"/>
              <a:gd name="T49" fmla="*/ 28 h 123"/>
              <a:gd name="T50" fmla="*/ 137 w 145"/>
              <a:gd name="T51" fmla="*/ 34 h 123"/>
              <a:gd name="T52" fmla="*/ 137 w 145"/>
              <a:gd name="T53" fmla="*/ 34 h 123"/>
              <a:gd name="T54" fmla="*/ 143 w 145"/>
              <a:gd name="T55" fmla="*/ 29 h 123"/>
              <a:gd name="T56" fmla="*/ 145 w 145"/>
              <a:gd name="T57" fmla="*/ 0 h 123"/>
              <a:gd name="T58" fmla="*/ 116 w 145"/>
              <a:gd name="T59" fmla="*/ 2 h 123"/>
              <a:gd name="T60" fmla="*/ 97 w 145"/>
              <a:gd name="T61" fmla="*/ 71 h 123"/>
              <a:gd name="T62" fmla="*/ 97 w 145"/>
              <a:gd name="T63" fmla="*/ 123 h 123"/>
              <a:gd name="T64" fmla="*/ 124 w 145"/>
              <a:gd name="T65" fmla="*/ 123 h 123"/>
              <a:gd name="T66" fmla="*/ 129 w 145"/>
              <a:gd name="T67" fmla="*/ 118 h 123"/>
              <a:gd name="T68" fmla="*/ 129 w 145"/>
              <a:gd name="T69" fmla="*/ 39 h 123"/>
              <a:gd name="T70" fmla="*/ 101 w 145"/>
              <a:gd name="T71" fmla="*/ 67 h 123"/>
              <a:gd name="T72" fmla="*/ 97 w 145"/>
              <a:gd name="T73"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23">
                <a:moveTo>
                  <a:pt x="52" y="80"/>
                </a:moveTo>
                <a:cubicBezTo>
                  <a:pt x="52" y="123"/>
                  <a:pt x="52" y="123"/>
                  <a:pt x="52" y="123"/>
                </a:cubicBezTo>
                <a:cubicBezTo>
                  <a:pt x="84" y="123"/>
                  <a:pt x="84" y="123"/>
                  <a:pt x="84" y="123"/>
                </a:cubicBezTo>
                <a:cubicBezTo>
                  <a:pt x="84" y="84"/>
                  <a:pt x="84" y="84"/>
                  <a:pt x="84" y="84"/>
                </a:cubicBezTo>
                <a:cubicBezTo>
                  <a:pt x="70" y="98"/>
                  <a:pt x="70" y="98"/>
                  <a:pt x="70" y="98"/>
                </a:cubicBezTo>
                <a:lnTo>
                  <a:pt x="52" y="80"/>
                </a:lnTo>
                <a:close/>
                <a:moveTo>
                  <a:pt x="6" y="118"/>
                </a:moveTo>
                <a:cubicBezTo>
                  <a:pt x="6" y="121"/>
                  <a:pt x="9" y="123"/>
                  <a:pt x="12" y="123"/>
                </a:cubicBezTo>
                <a:cubicBezTo>
                  <a:pt x="39" y="123"/>
                  <a:pt x="39" y="123"/>
                  <a:pt x="39" y="123"/>
                </a:cubicBezTo>
                <a:cubicBezTo>
                  <a:pt x="39" y="67"/>
                  <a:pt x="39" y="67"/>
                  <a:pt x="39" y="67"/>
                </a:cubicBezTo>
                <a:cubicBezTo>
                  <a:pt x="6" y="99"/>
                  <a:pt x="6" y="99"/>
                  <a:pt x="6" y="99"/>
                </a:cubicBezTo>
                <a:lnTo>
                  <a:pt x="6" y="118"/>
                </a:lnTo>
                <a:close/>
                <a:moveTo>
                  <a:pt x="116" y="2"/>
                </a:moveTo>
                <a:cubicBezTo>
                  <a:pt x="113" y="3"/>
                  <a:pt x="111" y="5"/>
                  <a:pt x="111" y="9"/>
                </a:cubicBezTo>
                <a:cubicBezTo>
                  <a:pt x="111" y="12"/>
                  <a:pt x="114" y="14"/>
                  <a:pt x="117" y="14"/>
                </a:cubicBezTo>
                <a:cubicBezTo>
                  <a:pt x="124" y="13"/>
                  <a:pt x="124" y="13"/>
                  <a:pt x="124" y="13"/>
                </a:cubicBezTo>
                <a:cubicBezTo>
                  <a:pt x="70" y="67"/>
                  <a:pt x="70" y="67"/>
                  <a:pt x="70" y="67"/>
                </a:cubicBezTo>
                <a:cubicBezTo>
                  <a:pt x="39" y="35"/>
                  <a:pt x="39" y="35"/>
                  <a:pt x="39" y="35"/>
                </a:cubicBezTo>
                <a:cubicBezTo>
                  <a:pt x="2" y="72"/>
                  <a:pt x="2" y="72"/>
                  <a:pt x="2" y="72"/>
                </a:cubicBezTo>
                <a:cubicBezTo>
                  <a:pt x="0" y="74"/>
                  <a:pt x="0" y="78"/>
                  <a:pt x="2" y="80"/>
                </a:cubicBezTo>
                <a:cubicBezTo>
                  <a:pt x="4" y="82"/>
                  <a:pt x="8" y="82"/>
                  <a:pt x="10" y="80"/>
                </a:cubicBezTo>
                <a:cubicBezTo>
                  <a:pt x="39" y="52"/>
                  <a:pt x="39" y="52"/>
                  <a:pt x="39" y="52"/>
                </a:cubicBezTo>
                <a:cubicBezTo>
                  <a:pt x="70" y="83"/>
                  <a:pt x="70" y="83"/>
                  <a:pt x="70" y="83"/>
                </a:cubicBezTo>
                <a:cubicBezTo>
                  <a:pt x="132" y="21"/>
                  <a:pt x="132" y="21"/>
                  <a:pt x="132" y="21"/>
                </a:cubicBezTo>
                <a:cubicBezTo>
                  <a:pt x="131" y="28"/>
                  <a:pt x="131" y="28"/>
                  <a:pt x="131" y="28"/>
                </a:cubicBezTo>
                <a:cubicBezTo>
                  <a:pt x="131" y="31"/>
                  <a:pt x="133" y="34"/>
                  <a:pt x="137" y="34"/>
                </a:cubicBezTo>
                <a:cubicBezTo>
                  <a:pt x="137" y="34"/>
                  <a:pt x="137" y="34"/>
                  <a:pt x="137" y="34"/>
                </a:cubicBezTo>
                <a:cubicBezTo>
                  <a:pt x="140" y="34"/>
                  <a:pt x="143" y="32"/>
                  <a:pt x="143" y="29"/>
                </a:cubicBezTo>
                <a:cubicBezTo>
                  <a:pt x="145" y="0"/>
                  <a:pt x="145" y="0"/>
                  <a:pt x="145" y="0"/>
                </a:cubicBezTo>
                <a:lnTo>
                  <a:pt x="116" y="2"/>
                </a:lnTo>
                <a:close/>
                <a:moveTo>
                  <a:pt x="97" y="71"/>
                </a:moveTo>
                <a:cubicBezTo>
                  <a:pt x="97" y="123"/>
                  <a:pt x="97" y="123"/>
                  <a:pt x="97" y="123"/>
                </a:cubicBezTo>
                <a:cubicBezTo>
                  <a:pt x="124" y="123"/>
                  <a:pt x="124" y="123"/>
                  <a:pt x="124" y="123"/>
                </a:cubicBezTo>
                <a:cubicBezTo>
                  <a:pt x="127" y="123"/>
                  <a:pt x="129" y="121"/>
                  <a:pt x="129" y="118"/>
                </a:cubicBezTo>
                <a:cubicBezTo>
                  <a:pt x="129" y="39"/>
                  <a:pt x="129" y="39"/>
                  <a:pt x="129" y="39"/>
                </a:cubicBezTo>
                <a:cubicBezTo>
                  <a:pt x="101" y="67"/>
                  <a:pt x="101" y="67"/>
                  <a:pt x="101" y="67"/>
                </a:cubicBezTo>
                <a:lnTo>
                  <a:pt x="97" y="71"/>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9" name="Freeform 140">
            <a:extLst>
              <a:ext uri="{FF2B5EF4-FFF2-40B4-BE49-F238E27FC236}">
                <a16:creationId xmlns="" xmlns:a16="http://schemas.microsoft.com/office/drawing/2014/main" id="{50F369D1-1AE8-5242-9EF1-99EA74484FDB}"/>
              </a:ext>
            </a:extLst>
          </p:cNvPr>
          <p:cNvSpPr/>
          <p:nvPr/>
        </p:nvSpPr>
        <p:spPr bwMode="auto">
          <a:xfrm>
            <a:off x="3490452" y="1384387"/>
            <a:ext cx="894554" cy="1179185"/>
          </a:xfrm>
          <a:custGeom>
            <a:avLst/>
            <a:gdLst>
              <a:gd name="T0" fmla="*/ 366 w 374"/>
              <a:gd name="T1" fmla="*/ 151 h 493"/>
              <a:gd name="T2" fmla="*/ 374 w 374"/>
              <a:gd name="T3" fmla="*/ 179 h 493"/>
              <a:gd name="T4" fmla="*/ 374 w 374"/>
              <a:gd name="T5" fmla="*/ 493 h 493"/>
              <a:gd name="T6" fmla="*/ 102 w 374"/>
              <a:gd name="T7" fmla="*/ 336 h 493"/>
              <a:gd name="T8" fmla="*/ 81 w 374"/>
              <a:gd name="T9" fmla="*/ 315 h 493"/>
              <a:gd name="T10" fmla="*/ 10 w 374"/>
              <a:gd name="T11" fmla="*/ 193 h 493"/>
              <a:gd name="T12" fmla="*/ 10 w 374"/>
              <a:gd name="T13" fmla="*/ 136 h 493"/>
              <a:gd name="T14" fmla="*/ 72 w 374"/>
              <a:gd name="T15" fmla="*/ 28 h 493"/>
              <a:gd name="T16" fmla="*/ 121 w 374"/>
              <a:gd name="T17" fmla="*/ 0 h 493"/>
              <a:gd name="T18" fmla="*/ 246 w 374"/>
              <a:gd name="T19" fmla="*/ 0 h 493"/>
              <a:gd name="T20" fmla="*/ 295 w 374"/>
              <a:gd name="T21" fmla="*/ 28 h 493"/>
              <a:gd name="T22" fmla="*/ 366 w 374"/>
              <a:gd name="T23" fmla="*/ 15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493">
                <a:moveTo>
                  <a:pt x="366" y="151"/>
                </a:moveTo>
                <a:cubicBezTo>
                  <a:pt x="371" y="160"/>
                  <a:pt x="374" y="169"/>
                  <a:pt x="374" y="179"/>
                </a:cubicBezTo>
                <a:cubicBezTo>
                  <a:pt x="374" y="493"/>
                  <a:pt x="374" y="493"/>
                  <a:pt x="374" y="493"/>
                </a:cubicBezTo>
                <a:cubicBezTo>
                  <a:pt x="102" y="336"/>
                  <a:pt x="102" y="336"/>
                  <a:pt x="102" y="336"/>
                </a:cubicBezTo>
                <a:cubicBezTo>
                  <a:pt x="93" y="331"/>
                  <a:pt x="86" y="324"/>
                  <a:pt x="81" y="315"/>
                </a:cubicBezTo>
                <a:cubicBezTo>
                  <a:pt x="10" y="193"/>
                  <a:pt x="10" y="193"/>
                  <a:pt x="10" y="193"/>
                </a:cubicBezTo>
                <a:cubicBezTo>
                  <a:pt x="0" y="175"/>
                  <a:pt x="0" y="153"/>
                  <a:pt x="10" y="136"/>
                </a:cubicBezTo>
                <a:cubicBezTo>
                  <a:pt x="72" y="28"/>
                  <a:pt x="72" y="28"/>
                  <a:pt x="72" y="28"/>
                </a:cubicBezTo>
                <a:cubicBezTo>
                  <a:pt x="82" y="11"/>
                  <a:pt x="101" y="0"/>
                  <a:pt x="121" y="0"/>
                </a:cubicBezTo>
                <a:cubicBezTo>
                  <a:pt x="246" y="0"/>
                  <a:pt x="246" y="0"/>
                  <a:pt x="246" y="0"/>
                </a:cubicBezTo>
                <a:cubicBezTo>
                  <a:pt x="266" y="0"/>
                  <a:pt x="285" y="11"/>
                  <a:pt x="295" y="28"/>
                </a:cubicBezTo>
                <a:lnTo>
                  <a:pt x="366" y="151"/>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0" name="Freeform 152">
            <a:extLst>
              <a:ext uri="{FF2B5EF4-FFF2-40B4-BE49-F238E27FC236}">
                <a16:creationId xmlns="" xmlns:a16="http://schemas.microsoft.com/office/drawing/2014/main" id="{00A4E280-91F4-B34D-8CB8-BC257AC8262D}"/>
              </a:ext>
            </a:extLst>
          </p:cNvPr>
          <p:cNvSpPr/>
          <p:nvPr/>
        </p:nvSpPr>
        <p:spPr bwMode="auto">
          <a:xfrm>
            <a:off x="3586126" y="1470494"/>
            <a:ext cx="686463" cy="614707"/>
          </a:xfrm>
          <a:custGeom>
            <a:avLst/>
            <a:gdLst>
              <a:gd name="T0" fmla="*/ 280 w 287"/>
              <a:gd name="T1" fmla="*/ 107 h 257"/>
              <a:gd name="T2" fmla="*/ 280 w 287"/>
              <a:gd name="T3" fmla="*/ 149 h 257"/>
              <a:gd name="T4" fmla="*/ 230 w 287"/>
              <a:gd name="T5" fmla="*/ 235 h 257"/>
              <a:gd name="T6" fmla="*/ 193 w 287"/>
              <a:gd name="T7" fmla="*/ 257 h 257"/>
              <a:gd name="T8" fmla="*/ 94 w 287"/>
              <a:gd name="T9" fmla="*/ 257 h 257"/>
              <a:gd name="T10" fmla="*/ 57 w 287"/>
              <a:gd name="T11" fmla="*/ 235 h 257"/>
              <a:gd name="T12" fmla="*/ 8 w 287"/>
              <a:gd name="T13" fmla="*/ 149 h 257"/>
              <a:gd name="T14" fmla="*/ 8 w 287"/>
              <a:gd name="T15" fmla="*/ 107 h 257"/>
              <a:gd name="T16" fmla="*/ 57 w 287"/>
              <a:gd name="T17" fmla="*/ 21 h 257"/>
              <a:gd name="T18" fmla="*/ 94 w 287"/>
              <a:gd name="T19" fmla="*/ 0 h 257"/>
              <a:gd name="T20" fmla="*/ 193 w 287"/>
              <a:gd name="T21" fmla="*/ 0 h 257"/>
              <a:gd name="T22" fmla="*/ 230 w 287"/>
              <a:gd name="T23" fmla="*/ 21 h 257"/>
              <a:gd name="T24" fmla="*/ 280 w 287"/>
              <a:gd name="T25" fmla="*/ 10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280" y="107"/>
                </a:moveTo>
                <a:cubicBezTo>
                  <a:pt x="287" y="120"/>
                  <a:pt x="287" y="136"/>
                  <a:pt x="280" y="149"/>
                </a:cubicBezTo>
                <a:cubicBezTo>
                  <a:pt x="230" y="235"/>
                  <a:pt x="230" y="235"/>
                  <a:pt x="230" y="235"/>
                </a:cubicBezTo>
                <a:cubicBezTo>
                  <a:pt x="222" y="249"/>
                  <a:pt x="208" y="257"/>
                  <a:pt x="193" y="257"/>
                </a:cubicBezTo>
                <a:cubicBezTo>
                  <a:pt x="94" y="257"/>
                  <a:pt x="94" y="257"/>
                  <a:pt x="94" y="257"/>
                </a:cubicBezTo>
                <a:cubicBezTo>
                  <a:pt x="79" y="257"/>
                  <a:pt x="65" y="249"/>
                  <a:pt x="57" y="235"/>
                </a:cubicBezTo>
                <a:cubicBezTo>
                  <a:pt x="8" y="149"/>
                  <a:pt x="8" y="149"/>
                  <a:pt x="8" y="149"/>
                </a:cubicBezTo>
                <a:cubicBezTo>
                  <a:pt x="0" y="136"/>
                  <a:pt x="0" y="120"/>
                  <a:pt x="8" y="107"/>
                </a:cubicBezTo>
                <a:cubicBezTo>
                  <a:pt x="57" y="21"/>
                  <a:pt x="57" y="21"/>
                  <a:pt x="57" y="21"/>
                </a:cubicBezTo>
                <a:cubicBezTo>
                  <a:pt x="65" y="8"/>
                  <a:pt x="79" y="0"/>
                  <a:pt x="94" y="0"/>
                </a:cubicBezTo>
                <a:cubicBezTo>
                  <a:pt x="193" y="0"/>
                  <a:pt x="193" y="0"/>
                  <a:pt x="193" y="0"/>
                </a:cubicBezTo>
                <a:cubicBezTo>
                  <a:pt x="208" y="0"/>
                  <a:pt x="222" y="8"/>
                  <a:pt x="230" y="21"/>
                </a:cubicBezTo>
                <a:lnTo>
                  <a:pt x="280" y="107"/>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61" name="Freeform 153">
            <a:extLst>
              <a:ext uri="{FF2B5EF4-FFF2-40B4-BE49-F238E27FC236}">
                <a16:creationId xmlns="" xmlns:a16="http://schemas.microsoft.com/office/drawing/2014/main" id="{BE5269C8-5EC2-DB40-B2C5-B09C7BC2A818}"/>
              </a:ext>
            </a:extLst>
          </p:cNvPr>
          <p:cNvSpPr>
            <a:spLocks noEditPoints="1"/>
          </p:cNvSpPr>
          <p:nvPr/>
        </p:nvSpPr>
        <p:spPr bwMode="auto">
          <a:xfrm>
            <a:off x="3813353" y="1614005"/>
            <a:ext cx="227226" cy="327684"/>
          </a:xfrm>
          <a:custGeom>
            <a:avLst/>
            <a:gdLst>
              <a:gd name="T0" fmla="*/ 26 w 95"/>
              <a:gd name="T1" fmla="*/ 105 h 137"/>
              <a:gd name="T2" fmla="*/ 27 w 95"/>
              <a:gd name="T3" fmla="*/ 112 h 137"/>
              <a:gd name="T4" fmla="*/ 47 w 95"/>
              <a:gd name="T5" fmla="*/ 116 h 137"/>
              <a:gd name="T6" fmla="*/ 68 w 95"/>
              <a:gd name="T7" fmla="*/ 112 h 137"/>
              <a:gd name="T8" fmla="*/ 69 w 95"/>
              <a:gd name="T9" fmla="*/ 105 h 137"/>
              <a:gd name="T10" fmla="*/ 47 w 95"/>
              <a:gd name="T11" fmla="*/ 109 h 137"/>
              <a:gd name="T12" fmla="*/ 26 w 95"/>
              <a:gd name="T13" fmla="*/ 105 h 137"/>
              <a:gd name="T14" fmla="*/ 28 w 95"/>
              <a:gd name="T15" fmla="*/ 118 h 137"/>
              <a:gd name="T16" fmla="*/ 29 w 95"/>
              <a:gd name="T17" fmla="*/ 126 h 137"/>
              <a:gd name="T18" fmla="*/ 35 w 95"/>
              <a:gd name="T19" fmla="*/ 129 h 137"/>
              <a:gd name="T20" fmla="*/ 36 w 95"/>
              <a:gd name="T21" fmla="*/ 133 h 137"/>
              <a:gd name="T22" fmla="*/ 47 w 95"/>
              <a:gd name="T23" fmla="*/ 137 h 137"/>
              <a:gd name="T24" fmla="*/ 59 w 95"/>
              <a:gd name="T25" fmla="*/ 133 h 137"/>
              <a:gd name="T26" fmla="*/ 60 w 95"/>
              <a:gd name="T27" fmla="*/ 129 h 137"/>
              <a:gd name="T28" fmla="*/ 66 w 95"/>
              <a:gd name="T29" fmla="*/ 126 h 137"/>
              <a:gd name="T30" fmla="*/ 67 w 95"/>
              <a:gd name="T31" fmla="*/ 118 h 137"/>
              <a:gd name="T32" fmla="*/ 47 w 95"/>
              <a:gd name="T33" fmla="*/ 122 h 137"/>
              <a:gd name="T34" fmla="*/ 28 w 95"/>
              <a:gd name="T35" fmla="*/ 118 h 137"/>
              <a:gd name="T36" fmla="*/ 47 w 95"/>
              <a:gd name="T37" fmla="*/ 19 h 137"/>
              <a:gd name="T38" fmla="*/ 50 w 95"/>
              <a:gd name="T39" fmla="*/ 17 h 137"/>
              <a:gd name="T40" fmla="*/ 47 w 95"/>
              <a:gd name="T41" fmla="*/ 14 h 137"/>
              <a:gd name="T42" fmla="*/ 15 w 95"/>
              <a:gd name="T43" fmla="*/ 47 h 137"/>
              <a:gd name="T44" fmla="*/ 17 w 95"/>
              <a:gd name="T45" fmla="*/ 49 h 137"/>
              <a:gd name="T46" fmla="*/ 20 w 95"/>
              <a:gd name="T47" fmla="*/ 47 h 137"/>
              <a:gd name="T48" fmla="*/ 47 w 95"/>
              <a:gd name="T49" fmla="*/ 19 h 137"/>
              <a:gd name="T50" fmla="*/ 58 w 95"/>
              <a:gd name="T51" fmla="*/ 64 h 137"/>
              <a:gd name="T52" fmla="*/ 47 w 95"/>
              <a:gd name="T53" fmla="*/ 45 h 137"/>
              <a:gd name="T54" fmla="*/ 37 w 95"/>
              <a:gd name="T55" fmla="*/ 64 h 137"/>
              <a:gd name="T56" fmla="*/ 33 w 95"/>
              <a:gd name="T57" fmla="*/ 55 h 137"/>
              <a:gd name="T58" fmla="*/ 26 w 95"/>
              <a:gd name="T59" fmla="*/ 58 h 137"/>
              <a:gd name="T60" fmla="*/ 36 w 95"/>
              <a:gd name="T61" fmla="*/ 80 h 137"/>
              <a:gd name="T62" fmla="*/ 47 w 95"/>
              <a:gd name="T63" fmla="*/ 60 h 137"/>
              <a:gd name="T64" fmla="*/ 58 w 95"/>
              <a:gd name="T65" fmla="*/ 80 h 137"/>
              <a:gd name="T66" fmla="*/ 69 w 95"/>
              <a:gd name="T67" fmla="*/ 58 h 137"/>
              <a:gd name="T68" fmla="*/ 62 w 95"/>
              <a:gd name="T69" fmla="*/ 55 h 137"/>
              <a:gd name="T70" fmla="*/ 58 w 95"/>
              <a:gd name="T71" fmla="*/ 64 h 137"/>
              <a:gd name="T72" fmla="*/ 47 w 95"/>
              <a:gd name="T73" fmla="*/ 0 h 137"/>
              <a:gd name="T74" fmla="*/ 0 w 95"/>
              <a:gd name="T75" fmla="*/ 47 h 137"/>
              <a:gd name="T76" fmla="*/ 23 w 95"/>
              <a:gd name="T77" fmla="*/ 87 h 137"/>
              <a:gd name="T78" fmla="*/ 25 w 95"/>
              <a:gd name="T79" fmla="*/ 99 h 137"/>
              <a:gd name="T80" fmla="*/ 47 w 95"/>
              <a:gd name="T81" fmla="*/ 103 h 137"/>
              <a:gd name="T82" fmla="*/ 70 w 95"/>
              <a:gd name="T83" fmla="*/ 99 h 137"/>
              <a:gd name="T84" fmla="*/ 72 w 95"/>
              <a:gd name="T85" fmla="*/ 87 h 137"/>
              <a:gd name="T86" fmla="*/ 95 w 95"/>
              <a:gd name="T87" fmla="*/ 47 h 137"/>
              <a:gd name="T88" fmla="*/ 47 w 95"/>
              <a:gd name="T89" fmla="*/ 0 h 137"/>
              <a:gd name="T90" fmla="*/ 65 w 95"/>
              <a:gd name="T91" fmla="*/ 81 h 137"/>
              <a:gd name="T92" fmla="*/ 64 w 95"/>
              <a:gd name="T93" fmla="*/ 93 h 137"/>
              <a:gd name="T94" fmla="*/ 47 w 95"/>
              <a:gd name="T95" fmla="*/ 95 h 137"/>
              <a:gd name="T96" fmla="*/ 31 w 95"/>
              <a:gd name="T97" fmla="*/ 93 h 137"/>
              <a:gd name="T98" fmla="*/ 30 w 95"/>
              <a:gd name="T99" fmla="*/ 81 h 137"/>
              <a:gd name="T100" fmla="*/ 9 w 95"/>
              <a:gd name="T101" fmla="*/ 47 h 137"/>
              <a:gd name="T102" fmla="*/ 47 w 95"/>
              <a:gd name="T103" fmla="*/ 8 h 137"/>
              <a:gd name="T104" fmla="*/ 86 w 95"/>
              <a:gd name="T105" fmla="*/ 47 h 137"/>
              <a:gd name="T106" fmla="*/ 65 w 95"/>
              <a:gd name="T107" fmla="*/ 8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37">
                <a:moveTo>
                  <a:pt x="26" y="105"/>
                </a:moveTo>
                <a:cubicBezTo>
                  <a:pt x="27" y="112"/>
                  <a:pt x="27" y="112"/>
                  <a:pt x="27" y="112"/>
                </a:cubicBezTo>
                <a:cubicBezTo>
                  <a:pt x="33" y="115"/>
                  <a:pt x="40" y="116"/>
                  <a:pt x="47" y="116"/>
                </a:cubicBezTo>
                <a:cubicBezTo>
                  <a:pt x="55" y="116"/>
                  <a:pt x="62" y="115"/>
                  <a:pt x="68" y="112"/>
                </a:cubicBezTo>
                <a:cubicBezTo>
                  <a:pt x="69" y="105"/>
                  <a:pt x="69" y="105"/>
                  <a:pt x="69" y="105"/>
                </a:cubicBezTo>
                <a:cubicBezTo>
                  <a:pt x="63" y="108"/>
                  <a:pt x="55" y="109"/>
                  <a:pt x="47" y="109"/>
                </a:cubicBezTo>
                <a:cubicBezTo>
                  <a:pt x="40" y="109"/>
                  <a:pt x="32" y="108"/>
                  <a:pt x="26" y="105"/>
                </a:cubicBezTo>
                <a:close/>
                <a:moveTo>
                  <a:pt x="28" y="118"/>
                </a:moveTo>
                <a:cubicBezTo>
                  <a:pt x="29" y="126"/>
                  <a:pt x="29" y="126"/>
                  <a:pt x="29" y="126"/>
                </a:cubicBezTo>
                <a:cubicBezTo>
                  <a:pt x="29" y="126"/>
                  <a:pt x="30" y="128"/>
                  <a:pt x="35" y="129"/>
                </a:cubicBezTo>
                <a:cubicBezTo>
                  <a:pt x="36" y="133"/>
                  <a:pt x="36" y="133"/>
                  <a:pt x="36" y="133"/>
                </a:cubicBezTo>
                <a:cubicBezTo>
                  <a:pt x="36" y="133"/>
                  <a:pt x="38" y="137"/>
                  <a:pt x="47" y="137"/>
                </a:cubicBezTo>
                <a:cubicBezTo>
                  <a:pt x="57" y="137"/>
                  <a:pt x="59" y="133"/>
                  <a:pt x="59" y="133"/>
                </a:cubicBezTo>
                <a:cubicBezTo>
                  <a:pt x="60" y="129"/>
                  <a:pt x="60" y="129"/>
                  <a:pt x="60" y="129"/>
                </a:cubicBezTo>
                <a:cubicBezTo>
                  <a:pt x="65" y="128"/>
                  <a:pt x="66" y="126"/>
                  <a:pt x="66" y="126"/>
                </a:cubicBezTo>
                <a:cubicBezTo>
                  <a:pt x="67" y="118"/>
                  <a:pt x="67" y="118"/>
                  <a:pt x="67" y="118"/>
                </a:cubicBezTo>
                <a:cubicBezTo>
                  <a:pt x="61" y="120"/>
                  <a:pt x="55" y="122"/>
                  <a:pt x="47" y="122"/>
                </a:cubicBezTo>
                <a:cubicBezTo>
                  <a:pt x="40" y="122"/>
                  <a:pt x="34" y="120"/>
                  <a:pt x="28" y="118"/>
                </a:cubicBezTo>
                <a:close/>
                <a:moveTo>
                  <a:pt x="47" y="19"/>
                </a:moveTo>
                <a:cubicBezTo>
                  <a:pt x="49" y="19"/>
                  <a:pt x="50" y="18"/>
                  <a:pt x="50" y="17"/>
                </a:cubicBezTo>
                <a:cubicBezTo>
                  <a:pt x="50" y="15"/>
                  <a:pt x="49" y="14"/>
                  <a:pt x="47" y="14"/>
                </a:cubicBezTo>
                <a:cubicBezTo>
                  <a:pt x="29" y="14"/>
                  <a:pt x="15" y="29"/>
                  <a:pt x="15" y="47"/>
                </a:cubicBezTo>
                <a:cubicBezTo>
                  <a:pt x="15" y="48"/>
                  <a:pt x="16" y="49"/>
                  <a:pt x="17" y="49"/>
                </a:cubicBezTo>
                <a:cubicBezTo>
                  <a:pt x="19" y="49"/>
                  <a:pt x="20" y="48"/>
                  <a:pt x="20" y="47"/>
                </a:cubicBezTo>
                <a:cubicBezTo>
                  <a:pt x="20" y="31"/>
                  <a:pt x="32" y="19"/>
                  <a:pt x="47" y="19"/>
                </a:cubicBezTo>
                <a:close/>
                <a:moveTo>
                  <a:pt x="58" y="64"/>
                </a:moveTo>
                <a:cubicBezTo>
                  <a:pt x="47" y="45"/>
                  <a:pt x="47" y="45"/>
                  <a:pt x="47" y="45"/>
                </a:cubicBezTo>
                <a:cubicBezTo>
                  <a:pt x="37" y="64"/>
                  <a:pt x="37" y="64"/>
                  <a:pt x="37" y="64"/>
                </a:cubicBezTo>
                <a:cubicBezTo>
                  <a:pt x="33" y="55"/>
                  <a:pt x="33" y="55"/>
                  <a:pt x="33" y="55"/>
                </a:cubicBezTo>
                <a:cubicBezTo>
                  <a:pt x="26" y="58"/>
                  <a:pt x="26" y="58"/>
                  <a:pt x="26" y="58"/>
                </a:cubicBezTo>
                <a:cubicBezTo>
                  <a:pt x="36" y="80"/>
                  <a:pt x="36" y="80"/>
                  <a:pt x="36" y="80"/>
                </a:cubicBezTo>
                <a:cubicBezTo>
                  <a:pt x="47" y="60"/>
                  <a:pt x="47" y="60"/>
                  <a:pt x="47" y="60"/>
                </a:cubicBezTo>
                <a:cubicBezTo>
                  <a:pt x="58" y="80"/>
                  <a:pt x="58" y="80"/>
                  <a:pt x="58" y="80"/>
                </a:cubicBezTo>
                <a:cubicBezTo>
                  <a:pt x="69" y="58"/>
                  <a:pt x="69" y="58"/>
                  <a:pt x="69" y="58"/>
                </a:cubicBezTo>
                <a:cubicBezTo>
                  <a:pt x="62" y="55"/>
                  <a:pt x="62" y="55"/>
                  <a:pt x="62" y="55"/>
                </a:cubicBezTo>
                <a:lnTo>
                  <a:pt x="58" y="64"/>
                </a:lnTo>
                <a:close/>
                <a:moveTo>
                  <a:pt x="47" y="0"/>
                </a:moveTo>
                <a:cubicBezTo>
                  <a:pt x="21" y="0"/>
                  <a:pt x="0" y="21"/>
                  <a:pt x="0" y="47"/>
                </a:cubicBezTo>
                <a:cubicBezTo>
                  <a:pt x="0" y="64"/>
                  <a:pt x="9" y="79"/>
                  <a:pt x="23" y="87"/>
                </a:cubicBezTo>
                <a:cubicBezTo>
                  <a:pt x="25" y="99"/>
                  <a:pt x="25" y="99"/>
                  <a:pt x="25" y="99"/>
                </a:cubicBezTo>
                <a:cubicBezTo>
                  <a:pt x="31" y="102"/>
                  <a:pt x="39" y="103"/>
                  <a:pt x="47" y="103"/>
                </a:cubicBezTo>
                <a:cubicBezTo>
                  <a:pt x="56" y="103"/>
                  <a:pt x="64" y="102"/>
                  <a:pt x="70" y="99"/>
                </a:cubicBezTo>
                <a:cubicBezTo>
                  <a:pt x="72" y="87"/>
                  <a:pt x="72" y="87"/>
                  <a:pt x="72" y="87"/>
                </a:cubicBezTo>
                <a:cubicBezTo>
                  <a:pt x="85" y="79"/>
                  <a:pt x="95" y="64"/>
                  <a:pt x="95" y="47"/>
                </a:cubicBezTo>
                <a:cubicBezTo>
                  <a:pt x="95" y="21"/>
                  <a:pt x="73" y="0"/>
                  <a:pt x="47" y="0"/>
                </a:cubicBezTo>
                <a:close/>
                <a:moveTo>
                  <a:pt x="65" y="81"/>
                </a:moveTo>
                <a:cubicBezTo>
                  <a:pt x="64" y="93"/>
                  <a:pt x="64" y="93"/>
                  <a:pt x="64" y="93"/>
                </a:cubicBezTo>
                <a:cubicBezTo>
                  <a:pt x="64" y="93"/>
                  <a:pt x="59" y="95"/>
                  <a:pt x="47" y="95"/>
                </a:cubicBezTo>
                <a:cubicBezTo>
                  <a:pt x="36" y="95"/>
                  <a:pt x="31" y="93"/>
                  <a:pt x="31" y="93"/>
                </a:cubicBezTo>
                <a:cubicBezTo>
                  <a:pt x="30" y="81"/>
                  <a:pt x="30" y="81"/>
                  <a:pt x="30" y="81"/>
                </a:cubicBezTo>
                <a:cubicBezTo>
                  <a:pt x="17" y="75"/>
                  <a:pt x="9" y="62"/>
                  <a:pt x="9" y="47"/>
                </a:cubicBezTo>
                <a:cubicBezTo>
                  <a:pt x="9" y="25"/>
                  <a:pt x="26" y="8"/>
                  <a:pt x="47" y="8"/>
                </a:cubicBezTo>
                <a:cubicBezTo>
                  <a:pt x="69" y="8"/>
                  <a:pt x="86" y="25"/>
                  <a:pt x="86" y="47"/>
                </a:cubicBezTo>
                <a:cubicBezTo>
                  <a:pt x="86" y="62"/>
                  <a:pt x="78" y="75"/>
                  <a:pt x="65" y="81"/>
                </a:cubicBez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6" name="Freeform 145">
            <a:extLst>
              <a:ext uri="{FF2B5EF4-FFF2-40B4-BE49-F238E27FC236}">
                <a16:creationId xmlns="" xmlns:a16="http://schemas.microsoft.com/office/drawing/2014/main" id="{E6CC5FD4-9D67-DD4A-A9F7-F6BA25969133}"/>
              </a:ext>
            </a:extLst>
          </p:cNvPr>
          <p:cNvSpPr/>
          <p:nvPr/>
        </p:nvSpPr>
        <p:spPr bwMode="auto">
          <a:xfrm>
            <a:off x="4518950" y="1384387"/>
            <a:ext cx="894554" cy="1179185"/>
          </a:xfrm>
          <a:custGeom>
            <a:avLst/>
            <a:gdLst>
              <a:gd name="T0" fmla="*/ 293 w 374"/>
              <a:gd name="T1" fmla="*/ 315 h 493"/>
              <a:gd name="T2" fmla="*/ 272 w 374"/>
              <a:gd name="T3" fmla="*/ 336 h 493"/>
              <a:gd name="T4" fmla="*/ 0 w 374"/>
              <a:gd name="T5" fmla="*/ 493 h 493"/>
              <a:gd name="T6" fmla="*/ 0 w 374"/>
              <a:gd name="T7" fmla="*/ 179 h 493"/>
              <a:gd name="T8" fmla="*/ 8 w 374"/>
              <a:gd name="T9" fmla="*/ 151 h 493"/>
              <a:gd name="T10" fmla="*/ 79 w 374"/>
              <a:gd name="T11" fmla="*/ 28 h 493"/>
              <a:gd name="T12" fmla="*/ 128 w 374"/>
              <a:gd name="T13" fmla="*/ 0 h 493"/>
              <a:gd name="T14" fmla="*/ 253 w 374"/>
              <a:gd name="T15" fmla="*/ 0 h 493"/>
              <a:gd name="T16" fmla="*/ 302 w 374"/>
              <a:gd name="T17" fmla="*/ 28 h 493"/>
              <a:gd name="T18" fmla="*/ 364 w 374"/>
              <a:gd name="T19" fmla="*/ 136 h 493"/>
              <a:gd name="T20" fmla="*/ 364 w 374"/>
              <a:gd name="T21" fmla="*/ 193 h 493"/>
              <a:gd name="T22" fmla="*/ 293 w 374"/>
              <a:gd name="T23" fmla="*/ 31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493">
                <a:moveTo>
                  <a:pt x="293" y="315"/>
                </a:moveTo>
                <a:cubicBezTo>
                  <a:pt x="288" y="324"/>
                  <a:pt x="281" y="331"/>
                  <a:pt x="272" y="336"/>
                </a:cubicBezTo>
                <a:cubicBezTo>
                  <a:pt x="0" y="493"/>
                  <a:pt x="0" y="493"/>
                  <a:pt x="0" y="493"/>
                </a:cubicBezTo>
                <a:cubicBezTo>
                  <a:pt x="0" y="179"/>
                  <a:pt x="0" y="179"/>
                  <a:pt x="0" y="179"/>
                </a:cubicBezTo>
                <a:cubicBezTo>
                  <a:pt x="0" y="169"/>
                  <a:pt x="3" y="160"/>
                  <a:pt x="8" y="151"/>
                </a:cubicBezTo>
                <a:cubicBezTo>
                  <a:pt x="79" y="28"/>
                  <a:pt x="79" y="28"/>
                  <a:pt x="79" y="28"/>
                </a:cubicBezTo>
                <a:cubicBezTo>
                  <a:pt x="89" y="11"/>
                  <a:pt x="108" y="0"/>
                  <a:pt x="128" y="0"/>
                </a:cubicBezTo>
                <a:cubicBezTo>
                  <a:pt x="253" y="0"/>
                  <a:pt x="253" y="0"/>
                  <a:pt x="253" y="0"/>
                </a:cubicBezTo>
                <a:cubicBezTo>
                  <a:pt x="273" y="0"/>
                  <a:pt x="292" y="11"/>
                  <a:pt x="302" y="28"/>
                </a:cubicBezTo>
                <a:cubicBezTo>
                  <a:pt x="364" y="136"/>
                  <a:pt x="364" y="136"/>
                  <a:pt x="364" y="136"/>
                </a:cubicBezTo>
                <a:cubicBezTo>
                  <a:pt x="374" y="153"/>
                  <a:pt x="374" y="175"/>
                  <a:pt x="364" y="193"/>
                </a:cubicBezTo>
                <a:lnTo>
                  <a:pt x="293" y="315"/>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7" name="Freeform 154">
            <a:extLst>
              <a:ext uri="{FF2B5EF4-FFF2-40B4-BE49-F238E27FC236}">
                <a16:creationId xmlns="" xmlns:a16="http://schemas.microsoft.com/office/drawing/2014/main" id="{A6C42C14-D9F5-8643-B560-FBF7F13AC050}"/>
              </a:ext>
            </a:extLst>
          </p:cNvPr>
          <p:cNvSpPr/>
          <p:nvPr/>
        </p:nvSpPr>
        <p:spPr bwMode="auto">
          <a:xfrm>
            <a:off x="4631367" y="1470494"/>
            <a:ext cx="686463" cy="614707"/>
          </a:xfrm>
          <a:custGeom>
            <a:avLst/>
            <a:gdLst>
              <a:gd name="T0" fmla="*/ 230 w 287"/>
              <a:gd name="T1" fmla="*/ 235 h 257"/>
              <a:gd name="T2" fmla="*/ 193 w 287"/>
              <a:gd name="T3" fmla="*/ 257 h 257"/>
              <a:gd name="T4" fmla="*/ 94 w 287"/>
              <a:gd name="T5" fmla="*/ 257 h 257"/>
              <a:gd name="T6" fmla="*/ 57 w 287"/>
              <a:gd name="T7" fmla="*/ 235 h 257"/>
              <a:gd name="T8" fmla="*/ 7 w 287"/>
              <a:gd name="T9" fmla="*/ 149 h 257"/>
              <a:gd name="T10" fmla="*/ 7 w 287"/>
              <a:gd name="T11" fmla="*/ 107 h 257"/>
              <a:gd name="T12" fmla="*/ 57 w 287"/>
              <a:gd name="T13" fmla="*/ 21 h 257"/>
              <a:gd name="T14" fmla="*/ 94 w 287"/>
              <a:gd name="T15" fmla="*/ 0 h 257"/>
              <a:gd name="T16" fmla="*/ 193 w 287"/>
              <a:gd name="T17" fmla="*/ 0 h 257"/>
              <a:gd name="T18" fmla="*/ 230 w 287"/>
              <a:gd name="T19" fmla="*/ 21 h 257"/>
              <a:gd name="T20" fmla="*/ 279 w 287"/>
              <a:gd name="T21" fmla="*/ 107 h 257"/>
              <a:gd name="T22" fmla="*/ 279 w 287"/>
              <a:gd name="T23" fmla="*/ 149 h 257"/>
              <a:gd name="T24" fmla="*/ 230 w 287"/>
              <a:gd name="T25" fmla="*/ 23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230" y="235"/>
                </a:moveTo>
                <a:cubicBezTo>
                  <a:pt x="222" y="249"/>
                  <a:pt x="208" y="257"/>
                  <a:pt x="193" y="257"/>
                </a:cubicBezTo>
                <a:cubicBezTo>
                  <a:pt x="94" y="257"/>
                  <a:pt x="94" y="257"/>
                  <a:pt x="94" y="257"/>
                </a:cubicBezTo>
                <a:cubicBezTo>
                  <a:pt x="79" y="257"/>
                  <a:pt x="65" y="249"/>
                  <a:pt x="57" y="235"/>
                </a:cubicBezTo>
                <a:cubicBezTo>
                  <a:pt x="7" y="149"/>
                  <a:pt x="7" y="149"/>
                  <a:pt x="7" y="149"/>
                </a:cubicBezTo>
                <a:cubicBezTo>
                  <a:pt x="0" y="136"/>
                  <a:pt x="0" y="120"/>
                  <a:pt x="7" y="107"/>
                </a:cubicBezTo>
                <a:cubicBezTo>
                  <a:pt x="57" y="21"/>
                  <a:pt x="57" y="21"/>
                  <a:pt x="57" y="21"/>
                </a:cubicBezTo>
                <a:cubicBezTo>
                  <a:pt x="65" y="8"/>
                  <a:pt x="79" y="0"/>
                  <a:pt x="94" y="0"/>
                </a:cubicBezTo>
                <a:cubicBezTo>
                  <a:pt x="193" y="0"/>
                  <a:pt x="193" y="0"/>
                  <a:pt x="193" y="0"/>
                </a:cubicBezTo>
                <a:cubicBezTo>
                  <a:pt x="208" y="0"/>
                  <a:pt x="222" y="8"/>
                  <a:pt x="230" y="21"/>
                </a:cubicBezTo>
                <a:cubicBezTo>
                  <a:pt x="279" y="107"/>
                  <a:pt x="279" y="107"/>
                  <a:pt x="279" y="107"/>
                </a:cubicBezTo>
                <a:cubicBezTo>
                  <a:pt x="287" y="120"/>
                  <a:pt x="287" y="136"/>
                  <a:pt x="279" y="149"/>
                </a:cubicBezTo>
                <a:lnTo>
                  <a:pt x="230" y="235"/>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8" name="Freeform 155">
            <a:extLst>
              <a:ext uri="{FF2B5EF4-FFF2-40B4-BE49-F238E27FC236}">
                <a16:creationId xmlns="" xmlns:a16="http://schemas.microsoft.com/office/drawing/2014/main" id="{DABF2A36-D3BD-B34B-AA0F-BC7AFEB0FBB4}"/>
              </a:ext>
            </a:extLst>
          </p:cNvPr>
          <p:cNvSpPr>
            <a:spLocks noEditPoints="1"/>
          </p:cNvSpPr>
          <p:nvPr/>
        </p:nvSpPr>
        <p:spPr bwMode="auto">
          <a:xfrm>
            <a:off x="4827499" y="1614005"/>
            <a:ext cx="298982" cy="332468"/>
          </a:xfrm>
          <a:custGeom>
            <a:avLst/>
            <a:gdLst>
              <a:gd name="T0" fmla="*/ 68 w 125"/>
              <a:gd name="T1" fmla="*/ 77 h 139"/>
              <a:gd name="T2" fmla="*/ 68 w 125"/>
              <a:gd name="T3" fmla="*/ 76 h 139"/>
              <a:gd name="T4" fmla="*/ 68 w 125"/>
              <a:gd name="T5" fmla="*/ 48 h 139"/>
              <a:gd name="T6" fmla="*/ 62 w 125"/>
              <a:gd name="T7" fmla="*/ 43 h 139"/>
              <a:gd name="T8" fmla="*/ 57 w 125"/>
              <a:gd name="T9" fmla="*/ 48 h 139"/>
              <a:gd name="T10" fmla="*/ 57 w 125"/>
              <a:gd name="T11" fmla="*/ 76 h 139"/>
              <a:gd name="T12" fmla="*/ 62 w 125"/>
              <a:gd name="T13" fmla="*/ 82 h 139"/>
              <a:gd name="T14" fmla="*/ 63 w 125"/>
              <a:gd name="T15" fmla="*/ 82 h 139"/>
              <a:gd name="T16" fmla="*/ 88 w 125"/>
              <a:gd name="T17" fmla="*/ 107 h 139"/>
              <a:gd name="T18" fmla="*/ 90 w 125"/>
              <a:gd name="T19" fmla="*/ 108 h 139"/>
              <a:gd name="T20" fmla="*/ 93 w 125"/>
              <a:gd name="T21" fmla="*/ 107 h 139"/>
              <a:gd name="T22" fmla="*/ 93 w 125"/>
              <a:gd name="T23" fmla="*/ 102 h 139"/>
              <a:gd name="T24" fmla="*/ 68 w 125"/>
              <a:gd name="T25" fmla="*/ 77 h 139"/>
              <a:gd name="T26" fmla="*/ 101 w 125"/>
              <a:gd name="T27" fmla="*/ 28 h 139"/>
              <a:gd name="T28" fmla="*/ 105 w 125"/>
              <a:gd name="T29" fmla="*/ 21 h 139"/>
              <a:gd name="T30" fmla="*/ 106 w 125"/>
              <a:gd name="T31" fmla="*/ 22 h 139"/>
              <a:gd name="T32" fmla="*/ 109 w 125"/>
              <a:gd name="T33" fmla="*/ 23 h 139"/>
              <a:gd name="T34" fmla="*/ 111 w 125"/>
              <a:gd name="T35" fmla="*/ 21 h 139"/>
              <a:gd name="T36" fmla="*/ 114 w 125"/>
              <a:gd name="T37" fmla="*/ 16 h 139"/>
              <a:gd name="T38" fmla="*/ 112 w 125"/>
              <a:gd name="T39" fmla="*/ 11 h 139"/>
              <a:gd name="T40" fmla="*/ 95 w 125"/>
              <a:gd name="T41" fmla="*/ 1 h 139"/>
              <a:gd name="T42" fmla="*/ 90 w 125"/>
              <a:gd name="T43" fmla="*/ 2 h 139"/>
              <a:gd name="T44" fmla="*/ 87 w 125"/>
              <a:gd name="T45" fmla="*/ 7 h 139"/>
              <a:gd name="T46" fmla="*/ 87 w 125"/>
              <a:gd name="T47" fmla="*/ 10 h 139"/>
              <a:gd name="T48" fmla="*/ 88 w 125"/>
              <a:gd name="T49" fmla="*/ 12 h 139"/>
              <a:gd name="T50" fmla="*/ 90 w 125"/>
              <a:gd name="T51" fmla="*/ 13 h 139"/>
              <a:gd name="T52" fmla="*/ 86 w 125"/>
              <a:gd name="T53" fmla="*/ 19 h 139"/>
              <a:gd name="T54" fmla="*/ 62 w 125"/>
              <a:gd name="T55" fmla="*/ 14 h 139"/>
              <a:gd name="T56" fmla="*/ 38 w 125"/>
              <a:gd name="T57" fmla="*/ 19 h 139"/>
              <a:gd name="T58" fmla="*/ 35 w 125"/>
              <a:gd name="T59" fmla="*/ 13 h 139"/>
              <a:gd name="T60" fmla="*/ 36 w 125"/>
              <a:gd name="T61" fmla="*/ 12 h 139"/>
              <a:gd name="T62" fmla="*/ 38 w 125"/>
              <a:gd name="T63" fmla="*/ 10 h 139"/>
              <a:gd name="T64" fmla="*/ 37 w 125"/>
              <a:gd name="T65" fmla="*/ 7 h 139"/>
              <a:gd name="T66" fmla="*/ 35 w 125"/>
              <a:gd name="T67" fmla="*/ 2 h 139"/>
              <a:gd name="T68" fmla="*/ 29 w 125"/>
              <a:gd name="T69" fmla="*/ 1 h 139"/>
              <a:gd name="T70" fmla="*/ 12 w 125"/>
              <a:gd name="T71" fmla="*/ 11 h 139"/>
              <a:gd name="T72" fmla="*/ 11 w 125"/>
              <a:gd name="T73" fmla="*/ 16 h 139"/>
              <a:gd name="T74" fmla="*/ 13 w 125"/>
              <a:gd name="T75" fmla="*/ 21 h 139"/>
              <a:gd name="T76" fmla="*/ 16 w 125"/>
              <a:gd name="T77" fmla="*/ 23 h 139"/>
              <a:gd name="T78" fmla="*/ 19 w 125"/>
              <a:gd name="T79" fmla="*/ 22 h 139"/>
              <a:gd name="T80" fmla="*/ 20 w 125"/>
              <a:gd name="T81" fmla="*/ 21 h 139"/>
              <a:gd name="T82" fmla="*/ 23 w 125"/>
              <a:gd name="T83" fmla="*/ 28 h 139"/>
              <a:gd name="T84" fmla="*/ 0 w 125"/>
              <a:gd name="T85" fmla="*/ 76 h 139"/>
              <a:gd name="T86" fmla="*/ 62 w 125"/>
              <a:gd name="T87" fmla="*/ 139 h 139"/>
              <a:gd name="T88" fmla="*/ 125 w 125"/>
              <a:gd name="T89" fmla="*/ 76 h 139"/>
              <a:gd name="T90" fmla="*/ 101 w 125"/>
              <a:gd name="T91" fmla="*/ 28 h 139"/>
              <a:gd name="T92" fmla="*/ 62 w 125"/>
              <a:gd name="T93" fmla="*/ 127 h 139"/>
              <a:gd name="T94" fmla="*/ 12 w 125"/>
              <a:gd name="T95" fmla="*/ 76 h 139"/>
              <a:gd name="T96" fmla="*/ 62 w 125"/>
              <a:gd name="T97" fmla="*/ 26 h 139"/>
              <a:gd name="T98" fmla="*/ 113 w 125"/>
              <a:gd name="T99" fmla="*/ 76 h 139"/>
              <a:gd name="T100" fmla="*/ 62 w 125"/>
              <a:gd name="T101" fmla="*/ 1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39">
                <a:moveTo>
                  <a:pt x="68" y="77"/>
                </a:moveTo>
                <a:cubicBezTo>
                  <a:pt x="68" y="77"/>
                  <a:pt x="68" y="77"/>
                  <a:pt x="68" y="76"/>
                </a:cubicBezTo>
                <a:cubicBezTo>
                  <a:pt x="68" y="48"/>
                  <a:pt x="68" y="48"/>
                  <a:pt x="68" y="48"/>
                </a:cubicBezTo>
                <a:cubicBezTo>
                  <a:pt x="68" y="45"/>
                  <a:pt x="65" y="43"/>
                  <a:pt x="62" y="43"/>
                </a:cubicBezTo>
                <a:cubicBezTo>
                  <a:pt x="59" y="43"/>
                  <a:pt x="57" y="45"/>
                  <a:pt x="57" y="48"/>
                </a:cubicBezTo>
                <a:cubicBezTo>
                  <a:pt x="57" y="76"/>
                  <a:pt x="57" y="76"/>
                  <a:pt x="57" y="76"/>
                </a:cubicBezTo>
                <a:cubicBezTo>
                  <a:pt x="57" y="79"/>
                  <a:pt x="59" y="82"/>
                  <a:pt x="62" y="82"/>
                </a:cubicBezTo>
                <a:cubicBezTo>
                  <a:pt x="62" y="82"/>
                  <a:pt x="63" y="82"/>
                  <a:pt x="63" y="82"/>
                </a:cubicBezTo>
                <a:cubicBezTo>
                  <a:pt x="88" y="107"/>
                  <a:pt x="88" y="107"/>
                  <a:pt x="88" y="107"/>
                </a:cubicBezTo>
                <a:cubicBezTo>
                  <a:pt x="89" y="108"/>
                  <a:pt x="89" y="108"/>
                  <a:pt x="90" y="108"/>
                </a:cubicBezTo>
                <a:cubicBezTo>
                  <a:pt x="91" y="108"/>
                  <a:pt x="92" y="108"/>
                  <a:pt x="93" y="107"/>
                </a:cubicBezTo>
                <a:cubicBezTo>
                  <a:pt x="94" y="106"/>
                  <a:pt x="94" y="104"/>
                  <a:pt x="93" y="102"/>
                </a:cubicBezTo>
                <a:lnTo>
                  <a:pt x="68" y="77"/>
                </a:lnTo>
                <a:close/>
                <a:moveTo>
                  <a:pt x="101" y="28"/>
                </a:moveTo>
                <a:cubicBezTo>
                  <a:pt x="105" y="21"/>
                  <a:pt x="105" y="21"/>
                  <a:pt x="105" y="21"/>
                </a:cubicBezTo>
                <a:cubicBezTo>
                  <a:pt x="106" y="22"/>
                  <a:pt x="106" y="22"/>
                  <a:pt x="106" y="22"/>
                </a:cubicBezTo>
                <a:cubicBezTo>
                  <a:pt x="107" y="23"/>
                  <a:pt x="108" y="23"/>
                  <a:pt x="109" y="23"/>
                </a:cubicBezTo>
                <a:cubicBezTo>
                  <a:pt x="110" y="22"/>
                  <a:pt x="111" y="22"/>
                  <a:pt x="111" y="21"/>
                </a:cubicBezTo>
                <a:cubicBezTo>
                  <a:pt x="114" y="16"/>
                  <a:pt x="114" y="16"/>
                  <a:pt x="114" y="16"/>
                </a:cubicBezTo>
                <a:cubicBezTo>
                  <a:pt x="115" y="15"/>
                  <a:pt x="114" y="12"/>
                  <a:pt x="112" y="11"/>
                </a:cubicBezTo>
                <a:cubicBezTo>
                  <a:pt x="95" y="1"/>
                  <a:pt x="95" y="1"/>
                  <a:pt x="95" y="1"/>
                </a:cubicBezTo>
                <a:cubicBezTo>
                  <a:pt x="93" y="0"/>
                  <a:pt x="91" y="0"/>
                  <a:pt x="90" y="2"/>
                </a:cubicBezTo>
                <a:cubicBezTo>
                  <a:pt x="87" y="7"/>
                  <a:pt x="87" y="7"/>
                  <a:pt x="87" y="7"/>
                </a:cubicBezTo>
                <a:cubicBezTo>
                  <a:pt x="87" y="7"/>
                  <a:pt x="86" y="9"/>
                  <a:pt x="87" y="10"/>
                </a:cubicBezTo>
                <a:cubicBezTo>
                  <a:pt x="87" y="11"/>
                  <a:pt x="88" y="11"/>
                  <a:pt x="88" y="12"/>
                </a:cubicBezTo>
                <a:cubicBezTo>
                  <a:pt x="90" y="13"/>
                  <a:pt x="90" y="13"/>
                  <a:pt x="90" y="13"/>
                </a:cubicBezTo>
                <a:cubicBezTo>
                  <a:pt x="86" y="19"/>
                  <a:pt x="86" y="19"/>
                  <a:pt x="86" y="19"/>
                </a:cubicBezTo>
                <a:cubicBezTo>
                  <a:pt x="79" y="16"/>
                  <a:pt x="71" y="14"/>
                  <a:pt x="62" y="14"/>
                </a:cubicBezTo>
                <a:cubicBezTo>
                  <a:pt x="54" y="14"/>
                  <a:pt x="46" y="16"/>
                  <a:pt x="38" y="19"/>
                </a:cubicBezTo>
                <a:cubicBezTo>
                  <a:pt x="35" y="13"/>
                  <a:pt x="35" y="13"/>
                  <a:pt x="35" y="13"/>
                </a:cubicBezTo>
                <a:cubicBezTo>
                  <a:pt x="36" y="12"/>
                  <a:pt x="36" y="12"/>
                  <a:pt x="36" y="12"/>
                </a:cubicBezTo>
                <a:cubicBezTo>
                  <a:pt x="37" y="11"/>
                  <a:pt x="38" y="11"/>
                  <a:pt x="38" y="10"/>
                </a:cubicBezTo>
                <a:cubicBezTo>
                  <a:pt x="38" y="9"/>
                  <a:pt x="38" y="7"/>
                  <a:pt x="37" y="7"/>
                </a:cubicBezTo>
                <a:cubicBezTo>
                  <a:pt x="35" y="2"/>
                  <a:pt x="35" y="2"/>
                  <a:pt x="35" y="2"/>
                </a:cubicBezTo>
                <a:cubicBezTo>
                  <a:pt x="34" y="0"/>
                  <a:pt x="31" y="0"/>
                  <a:pt x="29" y="1"/>
                </a:cubicBezTo>
                <a:cubicBezTo>
                  <a:pt x="12" y="11"/>
                  <a:pt x="12" y="11"/>
                  <a:pt x="12" y="11"/>
                </a:cubicBezTo>
                <a:cubicBezTo>
                  <a:pt x="10" y="12"/>
                  <a:pt x="10" y="15"/>
                  <a:pt x="11" y="16"/>
                </a:cubicBezTo>
                <a:cubicBezTo>
                  <a:pt x="13" y="21"/>
                  <a:pt x="13" y="21"/>
                  <a:pt x="13" y="21"/>
                </a:cubicBezTo>
                <a:cubicBezTo>
                  <a:pt x="14" y="22"/>
                  <a:pt x="15" y="22"/>
                  <a:pt x="16" y="23"/>
                </a:cubicBezTo>
                <a:cubicBezTo>
                  <a:pt x="17" y="23"/>
                  <a:pt x="18" y="23"/>
                  <a:pt x="19" y="22"/>
                </a:cubicBezTo>
                <a:cubicBezTo>
                  <a:pt x="20" y="21"/>
                  <a:pt x="20" y="21"/>
                  <a:pt x="20" y="21"/>
                </a:cubicBezTo>
                <a:cubicBezTo>
                  <a:pt x="23" y="28"/>
                  <a:pt x="23" y="28"/>
                  <a:pt x="23" y="28"/>
                </a:cubicBezTo>
                <a:cubicBezTo>
                  <a:pt x="9" y="39"/>
                  <a:pt x="0" y="57"/>
                  <a:pt x="0" y="76"/>
                </a:cubicBezTo>
                <a:cubicBezTo>
                  <a:pt x="0" y="111"/>
                  <a:pt x="28" y="139"/>
                  <a:pt x="62" y="139"/>
                </a:cubicBezTo>
                <a:cubicBezTo>
                  <a:pt x="97" y="139"/>
                  <a:pt x="125" y="111"/>
                  <a:pt x="125" y="76"/>
                </a:cubicBezTo>
                <a:cubicBezTo>
                  <a:pt x="125" y="57"/>
                  <a:pt x="115" y="39"/>
                  <a:pt x="101" y="28"/>
                </a:cubicBezTo>
                <a:close/>
                <a:moveTo>
                  <a:pt x="62" y="127"/>
                </a:moveTo>
                <a:cubicBezTo>
                  <a:pt x="34" y="127"/>
                  <a:pt x="12" y="104"/>
                  <a:pt x="12" y="76"/>
                </a:cubicBezTo>
                <a:cubicBezTo>
                  <a:pt x="12" y="49"/>
                  <a:pt x="34" y="26"/>
                  <a:pt x="62" y="26"/>
                </a:cubicBezTo>
                <a:cubicBezTo>
                  <a:pt x="90" y="26"/>
                  <a:pt x="113" y="49"/>
                  <a:pt x="113" y="76"/>
                </a:cubicBezTo>
                <a:cubicBezTo>
                  <a:pt x="113" y="104"/>
                  <a:pt x="90" y="127"/>
                  <a:pt x="62" y="127"/>
                </a:cubicBez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3" name="Freeform 144">
            <a:extLst>
              <a:ext uri="{FF2B5EF4-FFF2-40B4-BE49-F238E27FC236}">
                <a16:creationId xmlns="" xmlns:a16="http://schemas.microsoft.com/office/drawing/2014/main" id="{4354F34C-C4D8-5447-A84F-D6B3F8555A2D}"/>
              </a:ext>
            </a:extLst>
          </p:cNvPr>
          <p:cNvSpPr/>
          <p:nvPr/>
        </p:nvSpPr>
        <p:spPr bwMode="auto">
          <a:xfrm>
            <a:off x="4588315" y="2288509"/>
            <a:ext cx="1346615" cy="786921"/>
          </a:xfrm>
          <a:custGeom>
            <a:avLst/>
            <a:gdLst>
              <a:gd name="T0" fmla="*/ 300 w 563"/>
              <a:gd name="T1" fmla="*/ 329 h 329"/>
              <a:gd name="T2" fmla="*/ 272 w 563"/>
              <a:gd name="T3" fmla="*/ 321 h 329"/>
              <a:gd name="T4" fmla="*/ 0 w 563"/>
              <a:gd name="T5" fmla="*/ 164 h 329"/>
              <a:gd name="T6" fmla="*/ 272 w 563"/>
              <a:gd name="T7" fmla="*/ 8 h 329"/>
              <a:gd name="T8" fmla="*/ 300 w 563"/>
              <a:gd name="T9" fmla="*/ 0 h 329"/>
              <a:gd name="T10" fmla="*/ 442 w 563"/>
              <a:gd name="T11" fmla="*/ 0 h 329"/>
              <a:gd name="T12" fmla="*/ 491 w 563"/>
              <a:gd name="T13" fmla="*/ 28 h 329"/>
              <a:gd name="T14" fmla="*/ 553 w 563"/>
              <a:gd name="T15" fmla="*/ 136 h 329"/>
              <a:gd name="T16" fmla="*/ 553 w 563"/>
              <a:gd name="T17" fmla="*/ 193 h 329"/>
              <a:gd name="T18" fmla="*/ 491 w 563"/>
              <a:gd name="T19" fmla="*/ 300 h 329"/>
              <a:gd name="T20" fmla="*/ 442 w 563"/>
              <a:gd name="T21" fmla="*/ 329 h 329"/>
              <a:gd name="T22" fmla="*/ 300 w 563"/>
              <a:gd name="T23"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3" h="329">
                <a:moveTo>
                  <a:pt x="300" y="329"/>
                </a:moveTo>
                <a:cubicBezTo>
                  <a:pt x="290" y="329"/>
                  <a:pt x="280" y="326"/>
                  <a:pt x="272" y="321"/>
                </a:cubicBezTo>
                <a:cubicBezTo>
                  <a:pt x="0" y="164"/>
                  <a:pt x="0" y="164"/>
                  <a:pt x="0" y="164"/>
                </a:cubicBezTo>
                <a:cubicBezTo>
                  <a:pt x="272" y="8"/>
                  <a:pt x="272" y="8"/>
                  <a:pt x="272" y="8"/>
                </a:cubicBezTo>
                <a:cubicBezTo>
                  <a:pt x="280" y="3"/>
                  <a:pt x="290" y="0"/>
                  <a:pt x="300" y="0"/>
                </a:cubicBezTo>
                <a:cubicBezTo>
                  <a:pt x="442" y="0"/>
                  <a:pt x="442" y="0"/>
                  <a:pt x="442" y="0"/>
                </a:cubicBezTo>
                <a:cubicBezTo>
                  <a:pt x="462" y="0"/>
                  <a:pt x="481" y="11"/>
                  <a:pt x="491" y="28"/>
                </a:cubicBezTo>
                <a:cubicBezTo>
                  <a:pt x="553" y="136"/>
                  <a:pt x="553" y="136"/>
                  <a:pt x="553" y="136"/>
                </a:cubicBezTo>
                <a:cubicBezTo>
                  <a:pt x="563" y="154"/>
                  <a:pt x="563" y="175"/>
                  <a:pt x="553" y="193"/>
                </a:cubicBezTo>
                <a:cubicBezTo>
                  <a:pt x="491" y="300"/>
                  <a:pt x="491" y="300"/>
                  <a:pt x="491" y="300"/>
                </a:cubicBezTo>
                <a:cubicBezTo>
                  <a:pt x="481" y="318"/>
                  <a:pt x="462" y="329"/>
                  <a:pt x="442" y="329"/>
                </a:cubicBezTo>
                <a:lnTo>
                  <a:pt x="300" y="329"/>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4" name="Freeform 156">
            <a:extLst>
              <a:ext uri="{FF2B5EF4-FFF2-40B4-BE49-F238E27FC236}">
                <a16:creationId xmlns="" xmlns:a16="http://schemas.microsoft.com/office/drawing/2014/main" id="{43997181-846D-6F48-AC73-3C65B24A460B}"/>
              </a:ext>
            </a:extLst>
          </p:cNvPr>
          <p:cNvSpPr/>
          <p:nvPr/>
        </p:nvSpPr>
        <p:spPr bwMode="auto">
          <a:xfrm>
            <a:off x="5152793" y="2374616"/>
            <a:ext cx="686463" cy="614707"/>
          </a:xfrm>
          <a:custGeom>
            <a:avLst/>
            <a:gdLst>
              <a:gd name="T0" fmla="*/ 94 w 287"/>
              <a:gd name="T1" fmla="*/ 257 h 257"/>
              <a:gd name="T2" fmla="*/ 57 w 287"/>
              <a:gd name="T3" fmla="*/ 236 h 257"/>
              <a:gd name="T4" fmla="*/ 8 w 287"/>
              <a:gd name="T5" fmla="*/ 150 h 257"/>
              <a:gd name="T6" fmla="*/ 8 w 287"/>
              <a:gd name="T7" fmla="*/ 107 h 257"/>
              <a:gd name="T8" fmla="*/ 57 w 287"/>
              <a:gd name="T9" fmla="*/ 21 h 257"/>
              <a:gd name="T10" fmla="*/ 94 w 287"/>
              <a:gd name="T11" fmla="*/ 0 h 257"/>
              <a:gd name="T12" fmla="*/ 193 w 287"/>
              <a:gd name="T13" fmla="*/ 0 h 257"/>
              <a:gd name="T14" fmla="*/ 230 w 287"/>
              <a:gd name="T15" fmla="*/ 21 h 257"/>
              <a:gd name="T16" fmla="*/ 280 w 287"/>
              <a:gd name="T17" fmla="*/ 107 h 257"/>
              <a:gd name="T18" fmla="*/ 280 w 287"/>
              <a:gd name="T19" fmla="*/ 150 h 257"/>
              <a:gd name="T20" fmla="*/ 230 w 287"/>
              <a:gd name="T21" fmla="*/ 236 h 257"/>
              <a:gd name="T22" fmla="*/ 193 w 287"/>
              <a:gd name="T23" fmla="*/ 257 h 257"/>
              <a:gd name="T24" fmla="*/ 94 w 287"/>
              <a:gd name="T2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57">
                <a:moveTo>
                  <a:pt x="94" y="257"/>
                </a:moveTo>
                <a:cubicBezTo>
                  <a:pt x="79" y="257"/>
                  <a:pt x="65" y="249"/>
                  <a:pt x="57" y="236"/>
                </a:cubicBezTo>
                <a:cubicBezTo>
                  <a:pt x="8" y="150"/>
                  <a:pt x="8" y="150"/>
                  <a:pt x="8" y="150"/>
                </a:cubicBezTo>
                <a:cubicBezTo>
                  <a:pt x="0" y="136"/>
                  <a:pt x="0" y="120"/>
                  <a:pt x="8" y="107"/>
                </a:cubicBezTo>
                <a:cubicBezTo>
                  <a:pt x="57" y="21"/>
                  <a:pt x="57" y="21"/>
                  <a:pt x="57" y="21"/>
                </a:cubicBezTo>
                <a:cubicBezTo>
                  <a:pt x="65" y="8"/>
                  <a:pt x="79" y="0"/>
                  <a:pt x="94" y="0"/>
                </a:cubicBezTo>
                <a:cubicBezTo>
                  <a:pt x="193" y="0"/>
                  <a:pt x="193" y="0"/>
                  <a:pt x="193" y="0"/>
                </a:cubicBezTo>
                <a:cubicBezTo>
                  <a:pt x="209" y="0"/>
                  <a:pt x="223" y="8"/>
                  <a:pt x="230" y="21"/>
                </a:cubicBezTo>
                <a:cubicBezTo>
                  <a:pt x="280" y="107"/>
                  <a:pt x="280" y="107"/>
                  <a:pt x="280" y="107"/>
                </a:cubicBezTo>
                <a:cubicBezTo>
                  <a:pt x="287" y="120"/>
                  <a:pt x="287" y="136"/>
                  <a:pt x="280" y="150"/>
                </a:cubicBezTo>
                <a:cubicBezTo>
                  <a:pt x="230" y="236"/>
                  <a:pt x="230" y="236"/>
                  <a:pt x="230" y="236"/>
                </a:cubicBezTo>
                <a:cubicBezTo>
                  <a:pt x="223" y="249"/>
                  <a:pt x="209" y="257"/>
                  <a:pt x="193" y="257"/>
                </a:cubicBezTo>
                <a:lnTo>
                  <a:pt x="94" y="257"/>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5" name="Freeform 157">
            <a:extLst>
              <a:ext uri="{FF2B5EF4-FFF2-40B4-BE49-F238E27FC236}">
                <a16:creationId xmlns="" xmlns:a16="http://schemas.microsoft.com/office/drawing/2014/main" id="{3C91CB9D-2106-B24B-920A-93FE57E97D27}"/>
              </a:ext>
            </a:extLst>
          </p:cNvPr>
          <p:cNvSpPr>
            <a:spLocks noEditPoints="1"/>
          </p:cNvSpPr>
          <p:nvPr/>
        </p:nvSpPr>
        <p:spPr bwMode="auto">
          <a:xfrm>
            <a:off x="5320223" y="2551613"/>
            <a:ext cx="349211" cy="243969"/>
          </a:xfrm>
          <a:custGeom>
            <a:avLst/>
            <a:gdLst>
              <a:gd name="T0" fmla="*/ 118 w 146"/>
              <a:gd name="T1" fmla="*/ 43 h 102"/>
              <a:gd name="T2" fmla="*/ 59 w 146"/>
              <a:gd name="T3" fmla="*/ 0 h 102"/>
              <a:gd name="T4" fmla="*/ 0 w 146"/>
              <a:gd name="T5" fmla="*/ 43 h 102"/>
              <a:gd name="T6" fmla="*/ 19 w 146"/>
              <a:gd name="T7" fmla="*/ 74 h 102"/>
              <a:gd name="T8" fmla="*/ 0 w 146"/>
              <a:gd name="T9" fmla="*/ 86 h 102"/>
              <a:gd name="T10" fmla="*/ 41 w 146"/>
              <a:gd name="T11" fmla="*/ 84 h 102"/>
              <a:gd name="T12" fmla="*/ 59 w 146"/>
              <a:gd name="T13" fmla="*/ 86 h 102"/>
              <a:gd name="T14" fmla="*/ 118 w 146"/>
              <a:gd name="T15" fmla="*/ 43 h 102"/>
              <a:gd name="T16" fmla="*/ 71 w 146"/>
              <a:gd name="T17" fmla="*/ 61 h 102"/>
              <a:gd name="T18" fmla="*/ 32 w 146"/>
              <a:gd name="T19" fmla="*/ 61 h 102"/>
              <a:gd name="T20" fmla="*/ 32 w 146"/>
              <a:gd name="T21" fmla="*/ 56 h 102"/>
              <a:gd name="T22" fmla="*/ 71 w 146"/>
              <a:gd name="T23" fmla="*/ 56 h 102"/>
              <a:gd name="T24" fmla="*/ 71 w 146"/>
              <a:gd name="T25" fmla="*/ 61 h 102"/>
              <a:gd name="T26" fmla="*/ 86 w 146"/>
              <a:gd name="T27" fmla="*/ 46 h 102"/>
              <a:gd name="T28" fmla="*/ 32 w 146"/>
              <a:gd name="T29" fmla="*/ 46 h 102"/>
              <a:gd name="T30" fmla="*/ 32 w 146"/>
              <a:gd name="T31" fmla="*/ 41 h 102"/>
              <a:gd name="T32" fmla="*/ 86 w 146"/>
              <a:gd name="T33" fmla="*/ 41 h 102"/>
              <a:gd name="T34" fmla="*/ 86 w 146"/>
              <a:gd name="T35" fmla="*/ 46 h 102"/>
              <a:gd name="T36" fmla="*/ 86 w 146"/>
              <a:gd name="T37" fmla="*/ 31 h 102"/>
              <a:gd name="T38" fmla="*/ 32 w 146"/>
              <a:gd name="T39" fmla="*/ 31 h 102"/>
              <a:gd name="T40" fmla="*/ 32 w 146"/>
              <a:gd name="T41" fmla="*/ 26 h 102"/>
              <a:gd name="T42" fmla="*/ 86 w 146"/>
              <a:gd name="T43" fmla="*/ 26 h 102"/>
              <a:gd name="T44" fmla="*/ 86 w 146"/>
              <a:gd name="T45" fmla="*/ 31 h 102"/>
              <a:gd name="T46" fmla="*/ 131 w 146"/>
              <a:gd name="T47" fmla="*/ 87 h 102"/>
              <a:gd name="T48" fmla="*/ 146 w 146"/>
              <a:gd name="T49" fmla="*/ 62 h 102"/>
              <a:gd name="T50" fmla="*/ 122 w 146"/>
              <a:gd name="T51" fmla="*/ 32 h 102"/>
              <a:gd name="T52" fmla="*/ 124 w 146"/>
              <a:gd name="T53" fmla="*/ 43 h 102"/>
              <a:gd name="T54" fmla="*/ 73 w 146"/>
              <a:gd name="T55" fmla="*/ 90 h 102"/>
              <a:gd name="T56" fmla="*/ 99 w 146"/>
              <a:gd name="T57" fmla="*/ 96 h 102"/>
              <a:gd name="T58" fmla="*/ 113 w 146"/>
              <a:gd name="T59" fmla="*/ 94 h 102"/>
              <a:gd name="T60" fmla="*/ 146 w 146"/>
              <a:gd name="T61" fmla="*/ 96 h 102"/>
              <a:gd name="T62" fmla="*/ 131 w 146"/>
              <a:gd name="T63"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02">
                <a:moveTo>
                  <a:pt x="118" y="43"/>
                </a:moveTo>
                <a:cubicBezTo>
                  <a:pt x="118" y="19"/>
                  <a:pt x="92" y="0"/>
                  <a:pt x="59" y="0"/>
                </a:cubicBezTo>
                <a:cubicBezTo>
                  <a:pt x="27" y="0"/>
                  <a:pt x="0" y="19"/>
                  <a:pt x="0" y="43"/>
                </a:cubicBezTo>
                <a:cubicBezTo>
                  <a:pt x="0" y="55"/>
                  <a:pt x="7" y="66"/>
                  <a:pt x="19" y="74"/>
                </a:cubicBezTo>
                <a:cubicBezTo>
                  <a:pt x="16" y="79"/>
                  <a:pt x="10" y="85"/>
                  <a:pt x="0" y="86"/>
                </a:cubicBezTo>
                <a:cubicBezTo>
                  <a:pt x="0" y="86"/>
                  <a:pt x="23" y="93"/>
                  <a:pt x="41" y="84"/>
                </a:cubicBezTo>
                <a:cubicBezTo>
                  <a:pt x="47" y="85"/>
                  <a:pt x="53" y="86"/>
                  <a:pt x="59" y="86"/>
                </a:cubicBezTo>
                <a:cubicBezTo>
                  <a:pt x="92" y="86"/>
                  <a:pt x="118" y="67"/>
                  <a:pt x="118" y="43"/>
                </a:cubicBezTo>
                <a:close/>
                <a:moveTo>
                  <a:pt x="71" y="61"/>
                </a:moveTo>
                <a:cubicBezTo>
                  <a:pt x="32" y="61"/>
                  <a:pt x="32" y="61"/>
                  <a:pt x="32" y="61"/>
                </a:cubicBezTo>
                <a:cubicBezTo>
                  <a:pt x="32" y="56"/>
                  <a:pt x="32" y="56"/>
                  <a:pt x="32" y="56"/>
                </a:cubicBezTo>
                <a:cubicBezTo>
                  <a:pt x="71" y="56"/>
                  <a:pt x="71" y="56"/>
                  <a:pt x="71" y="56"/>
                </a:cubicBezTo>
                <a:lnTo>
                  <a:pt x="71" y="61"/>
                </a:lnTo>
                <a:close/>
                <a:moveTo>
                  <a:pt x="86" y="46"/>
                </a:moveTo>
                <a:cubicBezTo>
                  <a:pt x="32" y="46"/>
                  <a:pt x="32" y="46"/>
                  <a:pt x="32" y="46"/>
                </a:cubicBezTo>
                <a:cubicBezTo>
                  <a:pt x="32" y="41"/>
                  <a:pt x="32" y="41"/>
                  <a:pt x="32" y="41"/>
                </a:cubicBezTo>
                <a:cubicBezTo>
                  <a:pt x="86" y="41"/>
                  <a:pt x="86" y="41"/>
                  <a:pt x="86" y="41"/>
                </a:cubicBezTo>
                <a:lnTo>
                  <a:pt x="86" y="46"/>
                </a:lnTo>
                <a:close/>
                <a:moveTo>
                  <a:pt x="86" y="31"/>
                </a:moveTo>
                <a:cubicBezTo>
                  <a:pt x="32" y="31"/>
                  <a:pt x="32" y="31"/>
                  <a:pt x="32" y="31"/>
                </a:cubicBezTo>
                <a:cubicBezTo>
                  <a:pt x="32" y="26"/>
                  <a:pt x="32" y="26"/>
                  <a:pt x="32" y="26"/>
                </a:cubicBezTo>
                <a:cubicBezTo>
                  <a:pt x="86" y="26"/>
                  <a:pt x="86" y="26"/>
                  <a:pt x="86" y="26"/>
                </a:cubicBezTo>
                <a:lnTo>
                  <a:pt x="86" y="31"/>
                </a:lnTo>
                <a:close/>
                <a:moveTo>
                  <a:pt x="131" y="87"/>
                </a:moveTo>
                <a:cubicBezTo>
                  <a:pt x="140" y="81"/>
                  <a:pt x="146" y="72"/>
                  <a:pt x="146" y="62"/>
                </a:cubicBezTo>
                <a:cubicBezTo>
                  <a:pt x="146" y="49"/>
                  <a:pt x="136" y="38"/>
                  <a:pt x="122" y="32"/>
                </a:cubicBezTo>
                <a:cubicBezTo>
                  <a:pt x="123" y="35"/>
                  <a:pt x="124" y="39"/>
                  <a:pt x="124" y="43"/>
                </a:cubicBezTo>
                <a:cubicBezTo>
                  <a:pt x="124" y="66"/>
                  <a:pt x="102" y="86"/>
                  <a:pt x="73" y="90"/>
                </a:cubicBezTo>
                <a:cubicBezTo>
                  <a:pt x="80" y="94"/>
                  <a:pt x="89" y="96"/>
                  <a:pt x="99" y="96"/>
                </a:cubicBezTo>
                <a:cubicBezTo>
                  <a:pt x="104" y="96"/>
                  <a:pt x="109" y="95"/>
                  <a:pt x="113" y="94"/>
                </a:cubicBezTo>
                <a:cubicBezTo>
                  <a:pt x="127" y="102"/>
                  <a:pt x="146" y="96"/>
                  <a:pt x="146" y="96"/>
                </a:cubicBezTo>
                <a:cubicBezTo>
                  <a:pt x="138" y="95"/>
                  <a:pt x="133" y="91"/>
                  <a:pt x="131" y="87"/>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grpSp>
        <p:nvGrpSpPr>
          <p:cNvPr id="202" name="组合 201">
            <a:extLst>
              <a:ext uri="{FF2B5EF4-FFF2-40B4-BE49-F238E27FC236}">
                <a16:creationId xmlns="" xmlns:a16="http://schemas.microsoft.com/office/drawing/2014/main" id="{47E49524-C8AF-4249-8566-78CB896F2BE7}"/>
              </a:ext>
            </a:extLst>
          </p:cNvPr>
          <p:cNvGrpSpPr/>
          <p:nvPr/>
        </p:nvGrpSpPr>
        <p:grpSpPr>
          <a:xfrm>
            <a:off x="1307222" y="1250154"/>
            <a:ext cx="1430592" cy="804732"/>
            <a:chOff x="1354290" y="1250154"/>
            <a:chExt cx="1430592" cy="804732"/>
          </a:xfrm>
        </p:grpSpPr>
        <p:sp>
          <p:nvSpPr>
            <p:cNvPr id="203" name="TextBox 7">
              <a:extLst>
                <a:ext uri="{FF2B5EF4-FFF2-40B4-BE49-F238E27FC236}">
                  <a16:creationId xmlns="" xmlns:a16="http://schemas.microsoft.com/office/drawing/2014/main" id="{A4DEBCB6-F4F4-E044-9FAB-E3E842802C0C}"/>
                </a:ext>
              </a:extLst>
            </p:cNvPr>
            <p:cNvSpPr txBox="1"/>
            <p:nvPr/>
          </p:nvSpPr>
          <p:spPr>
            <a:xfrm>
              <a:off x="1354290" y="1593221"/>
              <a:ext cx="1430592"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rPr>
                <a:t>计算机视觉模型比人工快上百倍、上千倍；可以对突发情况做出实时响应</a:t>
              </a:r>
              <a:endParaRPr lang="en-US" altLang="zh-CN"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endParaRPr>
            </a:p>
          </p:txBody>
        </p:sp>
        <p:sp>
          <p:nvSpPr>
            <p:cNvPr id="204" name="TextBox 9">
              <a:extLst>
                <a:ext uri="{FF2B5EF4-FFF2-40B4-BE49-F238E27FC236}">
                  <a16:creationId xmlns="" xmlns:a16="http://schemas.microsoft.com/office/drawing/2014/main" id="{D1ABECD3-039F-3444-9639-DE837A6F38C4}"/>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更高效</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205" name="组合 204">
            <a:extLst>
              <a:ext uri="{FF2B5EF4-FFF2-40B4-BE49-F238E27FC236}">
                <a16:creationId xmlns="" xmlns:a16="http://schemas.microsoft.com/office/drawing/2014/main" id="{CF1FB541-D319-174C-BDAE-2217FC008D01}"/>
              </a:ext>
            </a:extLst>
          </p:cNvPr>
          <p:cNvGrpSpPr/>
          <p:nvPr/>
        </p:nvGrpSpPr>
        <p:grpSpPr>
          <a:xfrm>
            <a:off x="1314124" y="2406610"/>
            <a:ext cx="1430592" cy="958620"/>
            <a:chOff x="1354290" y="1250154"/>
            <a:chExt cx="1430592" cy="958620"/>
          </a:xfrm>
        </p:grpSpPr>
        <p:sp>
          <p:nvSpPr>
            <p:cNvPr id="206" name="TextBox 7">
              <a:extLst>
                <a:ext uri="{FF2B5EF4-FFF2-40B4-BE49-F238E27FC236}">
                  <a16:creationId xmlns="" xmlns:a16="http://schemas.microsoft.com/office/drawing/2014/main" id="{0C457B1C-3B04-C644-9F73-F4F2308B8BA0}"/>
                </a:ext>
              </a:extLst>
            </p:cNvPr>
            <p:cNvSpPr txBox="1"/>
            <p:nvPr/>
          </p:nvSpPr>
          <p:spPr>
            <a:xfrm>
              <a:off x="1354290" y="1593221"/>
              <a:ext cx="1430592" cy="615553"/>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rPr>
                <a:t>集成了计算机视觉模型的服务在很多功能上可以做到一键化完成，操作流程上摆脱了人工操作的束缚</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endParaRPr>
            </a:p>
          </p:txBody>
        </p:sp>
        <p:sp>
          <p:nvSpPr>
            <p:cNvPr id="207" name="TextBox 9">
              <a:extLst>
                <a:ext uri="{FF2B5EF4-FFF2-40B4-BE49-F238E27FC236}">
                  <a16:creationId xmlns="" xmlns:a16="http://schemas.microsoft.com/office/drawing/2014/main" id="{1F76F06E-C95F-984E-BE98-FFB227892C3A}"/>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更方便</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208" name="组合 207">
            <a:extLst>
              <a:ext uri="{FF2B5EF4-FFF2-40B4-BE49-F238E27FC236}">
                <a16:creationId xmlns="" xmlns:a16="http://schemas.microsoft.com/office/drawing/2014/main" id="{BB7B327E-D274-344A-91C4-C9CCC59FD418}"/>
              </a:ext>
            </a:extLst>
          </p:cNvPr>
          <p:cNvGrpSpPr/>
          <p:nvPr/>
        </p:nvGrpSpPr>
        <p:grpSpPr>
          <a:xfrm>
            <a:off x="1307222" y="3583699"/>
            <a:ext cx="1430592" cy="650844"/>
            <a:chOff x="1354290" y="1250154"/>
            <a:chExt cx="1430592" cy="650844"/>
          </a:xfrm>
        </p:grpSpPr>
        <p:sp>
          <p:nvSpPr>
            <p:cNvPr id="209" name="TextBox 7">
              <a:extLst>
                <a:ext uri="{FF2B5EF4-FFF2-40B4-BE49-F238E27FC236}">
                  <a16:creationId xmlns="" xmlns:a16="http://schemas.microsoft.com/office/drawing/2014/main" id="{1C538D8C-9297-6941-8706-CBF4F29AE53F}"/>
                </a:ext>
              </a:extLst>
            </p:cNvPr>
            <p:cNvSpPr txBox="1"/>
            <p:nvPr/>
          </p:nvSpPr>
          <p:spPr>
            <a:xfrm>
              <a:off x="1354290" y="1593221"/>
              <a:ext cx="1430592"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rPr>
                <a:t>敏感信息由模型自动处理、加密、存储</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endParaRPr>
            </a:p>
          </p:txBody>
        </p:sp>
        <p:sp>
          <p:nvSpPr>
            <p:cNvPr id="210" name="TextBox 9">
              <a:extLst>
                <a:ext uri="{FF2B5EF4-FFF2-40B4-BE49-F238E27FC236}">
                  <a16:creationId xmlns="" xmlns:a16="http://schemas.microsoft.com/office/drawing/2014/main" id="{F2368AC3-E52B-BD4C-89CC-55946EE47490}"/>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更安全</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211" name="组合 210">
            <a:extLst>
              <a:ext uri="{FF2B5EF4-FFF2-40B4-BE49-F238E27FC236}">
                <a16:creationId xmlns="" xmlns:a16="http://schemas.microsoft.com/office/drawing/2014/main" id="{8AF1F53B-AF1E-384E-8519-82BCCD0DB929}"/>
              </a:ext>
            </a:extLst>
          </p:cNvPr>
          <p:cNvGrpSpPr/>
          <p:nvPr/>
        </p:nvGrpSpPr>
        <p:grpSpPr>
          <a:xfrm>
            <a:off x="6175593" y="1250154"/>
            <a:ext cx="1430592" cy="804732"/>
            <a:chOff x="6343352" y="1250154"/>
            <a:chExt cx="1430592" cy="804732"/>
          </a:xfrm>
        </p:grpSpPr>
        <p:sp>
          <p:nvSpPr>
            <p:cNvPr id="212" name="TextBox 19">
              <a:extLst>
                <a:ext uri="{FF2B5EF4-FFF2-40B4-BE49-F238E27FC236}">
                  <a16:creationId xmlns="" xmlns:a16="http://schemas.microsoft.com/office/drawing/2014/main" id="{940B8838-EE8A-064B-AD0D-41BB5273C3C1}"/>
                </a:ext>
              </a:extLst>
            </p:cNvPr>
            <p:cNvSpPr txBox="1"/>
            <p:nvPr/>
          </p:nvSpPr>
          <p:spPr>
            <a:xfrm>
              <a:off x="6343352" y="1593221"/>
              <a:ext cx="1430592"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rPr>
                <a:t>在很多领域计算机视觉模型的准确率已经超过了人类</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endParaRPr>
            </a:p>
          </p:txBody>
        </p:sp>
        <p:sp>
          <p:nvSpPr>
            <p:cNvPr id="213" name="TextBox 21">
              <a:extLst>
                <a:ext uri="{FF2B5EF4-FFF2-40B4-BE49-F238E27FC236}">
                  <a16:creationId xmlns="" xmlns:a16="http://schemas.microsoft.com/office/drawing/2014/main" id="{B37B052E-8666-6046-A55E-E9FEE11DDE17}"/>
                </a:ext>
              </a:extLst>
            </p:cNvPr>
            <p:cNvSpPr txBox="1"/>
            <p:nvPr/>
          </p:nvSpPr>
          <p:spPr>
            <a:xfrm>
              <a:off x="6343352"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更精准</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214" name="组合 213">
            <a:extLst>
              <a:ext uri="{FF2B5EF4-FFF2-40B4-BE49-F238E27FC236}">
                <a16:creationId xmlns="" xmlns:a16="http://schemas.microsoft.com/office/drawing/2014/main" id="{2158AFFF-E7E1-CA47-A9F4-7817378566B8}"/>
              </a:ext>
            </a:extLst>
          </p:cNvPr>
          <p:cNvGrpSpPr/>
          <p:nvPr/>
        </p:nvGrpSpPr>
        <p:grpSpPr>
          <a:xfrm>
            <a:off x="6175593" y="2406610"/>
            <a:ext cx="1430592" cy="804732"/>
            <a:chOff x="6343352" y="1250154"/>
            <a:chExt cx="1430592" cy="804732"/>
          </a:xfrm>
        </p:grpSpPr>
        <p:sp>
          <p:nvSpPr>
            <p:cNvPr id="215" name="TextBox 19">
              <a:extLst>
                <a:ext uri="{FF2B5EF4-FFF2-40B4-BE49-F238E27FC236}">
                  <a16:creationId xmlns="" xmlns:a16="http://schemas.microsoft.com/office/drawing/2014/main" id="{C66754B3-EE91-B846-BDE5-CC027995A441}"/>
                </a:ext>
              </a:extLst>
            </p:cNvPr>
            <p:cNvSpPr txBox="1"/>
            <p:nvPr/>
          </p:nvSpPr>
          <p:spPr>
            <a:xfrm>
              <a:off x="6343352" y="1593221"/>
              <a:ext cx="1430592"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rPr>
                <a:t>计算机视觉模型拥有更低的成本且可以全年无休工作</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endParaRPr>
            </a:p>
          </p:txBody>
        </p:sp>
        <p:sp>
          <p:nvSpPr>
            <p:cNvPr id="216" name="TextBox 21">
              <a:extLst>
                <a:ext uri="{FF2B5EF4-FFF2-40B4-BE49-F238E27FC236}">
                  <a16:creationId xmlns="" xmlns:a16="http://schemas.microsoft.com/office/drawing/2014/main" id="{D9C23F13-376C-074C-B570-293AB64D7741}"/>
                </a:ext>
              </a:extLst>
            </p:cNvPr>
            <p:cNvSpPr txBox="1"/>
            <p:nvPr/>
          </p:nvSpPr>
          <p:spPr>
            <a:xfrm>
              <a:off x="6343352"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更省钱</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217" name="组合 216">
            <a:extLst>
              <a:ext uri="{FF2B5EF4-FFF2-40B4-BE49-F238E27FC236}">
                <a16:creationId xmlns="" xmlns:a16="http://schemas.microsoft.com/office/drawing/2014/main" id="{15679F5E-2099-8E43-983A-67B43AD17DBA}"/>
              </a:ext>
            </a:extLst>
          </p:cNvPr>
          <p:cNvGrpSpPr/>
          <p:nvPr/>
        </p:nvGrpSpPr>
        <p:grpSpPr>
          <a:xfrm>
            <a:off x="6173683" y="3567924"/>
            <a:ext cx="1430592" cy="650844"/>
            <a:chOff x="6343352" y="1250154"/>
            <a:chExt cx="1430592" cy="650844"/>
          </a:xfrm>
        </p:grpSpPr>
        <p:sp>
          <p:nvSpPr>
            <p:cNvPr id="218" name="TextBox 19">
              <a:extLst>
                <a:ext uri="{FF2B5EF4-FFF2-40B4-BE49-F238E27FC236}">
                  <a16:creationId xmlns="" xmlns:a16="http://schemas.microsoft.com/office/drawing/2014/main" id="{0035D5ED-EE30-BB4B-A9C6-0921C70FD9DD}"/>
                </a:ext>
              </a:extLst>
            </p:cNvPr>
            <p:cNvSpPr txBox="1"/>
            <p:nvPr/>
          </p:nvSpPr>
          <p:spPr>
            <a:xfrm>
              <a:off x="6343352" y="1593221"/>
              <a:ext cx="1430592"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Calibri" panose="020F0502020204030204"/>
                </a:rPr>
                <a:t>计算机视觉模型使人们摆脱了许多枯燥乏味的工作</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cs typeface="Calibri" panose="020F0502020204030204"/>
                <a:sym typeface="Helvetica" panose="020B0604020202030204"/>
              </a:endParaRPr>
            </a:p>
          </p:txBody>
        </p:sp>
        <p:sp>
          <p:nvSpPr>
            <p:cNvPr id="219" name="TextBox 21">
              <a:extLst>
                <a:ext uri="{FF2B5EF4-FFF2-40B4-BE49-F238E27FC236}">
                  <a16:creationId xmlns="" xmlns:a16="http://schemas.microsoft.com/office/drawing/2014/main" id="{B40DC21A-919F-1F42-A8A5-1DAAAD9279B3}"/>
                </a:ext>
              </a:extLst>
            </p:cNvPr>
            <p:cNvSpPr txBox="1"/>
            <p:nvPr/>
          </p:nvSpPr>
          <p:spPr>
            <a:xfrm>
              <a:off x="6343352" y="1250154"/>
              <a:ext cx="1430592" cy="246221"/>
            </a:xfrm>
            <a:prstGeom prst="rect">
              <a:avLst/>
            </a:prstGeom>
            <a:noFill/>
          </p:spPr>
          <p:txBody>
            <a:bodyPr wrap="square" lIns="0" tIns="0" rIns="0" bIns="0" rtlCol="0">
              <a:spAutoFit/>
            </a:bodyPr>
            <a:lstStyle/>
            <a:p>
              <a:r>
                <a:rPr lang="zh-CN" altLang="en-US" sz="1600" b="1" dirty="0" smtClean="0">
                  <a:solidFill>
                    <a:schemeClr val="bg1"/>
                  </a:solidFill>
                  <a:latin typeface="Microsoft YaHei" panose="020B0503020204020204" pitchFamily="34" charset="-122"/>
                  <a:ea typeface="Microsoft YaHei" panose="020B0503020204020204" pitchFamily="34" charset="-122"/>
                </a:rPr>
                <a:t>更人性化</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grpSp>
      <p:sp>
        <p:nvSpPr>
          <p:cNvPr id="61" name="PIE Chart type 1">
            <a:extLst>
              <a:ext uri="{FF2B5EF4-FFF2-40B4-BE49-F238E27FC236}">
                <a16:creationId xmlns="" xmlns:a16="http://schemas.microsoft.com/office/drawing/2014/main" id="{554D3EDA-25B0-8B49-B9BB-0B4E4A76C359}"/>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计算机视觉的优势</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478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42">
            <a:extLst>
              <a:ext uri="{FF2B5EF4-FFF2-40B4-BE49-F238E27FC236}">
                <a16:creationId xmlns:a16="http://schemas.microsoft.com/office/drawing/2014/main" xmlns="" id="{BE4D8390-F060-8447-BAD6-2DAD5760CF04}"/>
              </a:ext>
            </a:extLst>
          </p:cNvPr>
          <p:cNvGrpSpPr/>
          <p:nvPr/>
        </p:nvGrpSpPr>
        <p:grpSpPr>
          <a:xfrm>
            <a:off x="2800541" y="840523"/>
            <a:ext cx="3670300" cy="3667125"/>
            <a:chOff x="2736851" y="2041525"/>
            <a:chExt cx="3670300" cy="3667125"/>
          </a:xfrm>
        </p:grpSpPr>
        <p:sp>
          <p:nvSpPr>
            <p:cNvPr id="57" name="Freeform 334">
              <a:extLst>
                <a:ext uri="{FF2B5EF4-FFF2-40B4-BE49-F238E27FC236}">
                  <a16:creationId xmlns:a16="http://schemas.microsoft.com/office/drawing/2014/main" xmlns="" id="{DF150559-8CC4-664D-A272-79DCEFDC3366}"/>
                </a:ext>
              </a:extLst>
            </p:cNvPr>
            <p:cNvSpPr>
              <a:spLocks noEditPoints="1"/>
            </p:cNvSpPr>
            <p:nvPr/>
          </p:nvSpPr>
          <p:spPr bwMode="auto">
            <a:xfrm>
              <a:off x="2917826" y="2219325"/>
              <a:ext cx="3308350" cy="3308350"/>
            </a:xfrm>
            <a:custGeom>
              <a:avLst/>
              <a:gdLst>
                <a:gd name="T0" fmla="*/ 521 w 1042"/>
                <a:gd name="T1" fmla="*/ 1042 h 1042"/>
                <a:gd name="T2" fmla="*/ 521 w 1042"/>
                <a:gd name="T3" fmla="*/ 1042 h 1042"/>
                <a:gd name="T4" fmla="*/ 0 w 1042"/>
                <a:gd name="T5" fmla="*/ 521 h 1042"/>
                <a:gd name="T6" fmla="*/ 152 w 1042"/>
                <a:gd name="T7" fmla="*/ 153 h 1042"/>
                <a:gd name="T8" fmla="*/ 520 w 1042"/>
                <a:gd name="T9" fmla="*/ 0 h 1042"/>
                <a:gd name="T10" fmla="*/ 521 w 1042"/>
                <a:gd name="T11" fmla="*/ 0 h 1042"/>
                <a:gd name="T12" fmla="*/ 1042 w 1042"/>
                <a:gd name="T13" fmla="*/ 521 h 1042"/>
                <a:gd name="T14" fmla="*/ 889 w 1042"/>
                <a:gd name="T15" fmla="*/ 890 h 1042"/>
                <a:gd name="T16" fmla="*/ 521 w 1042"/>
                <a:gd name="T17" fmla="*/ 1042 h 1042"/>
                <a:gd name="T18" fmla="*/ 520 w 1042"/>
                <a:gd name="T19" fmla="*/ 24 h 1042"/>
                <a:gd name="T20" fmla="*/ 169 w 1042"/>
                <a:gd name="T21" fmla="*/ 170 h 1042"/>
                <a:gd name="T22" fmla="*/ 24 w 1042"/>
                <a:gd name="T23" fmla="*/ 521 h 1042"/>
                <a:gd name="T24" fmla="*/ 521 w 1042"/>
                <a:gd name="T25" fmla="*/ 1018 h 1042"/>
                <a:gd name="T26" fmla="*/ 521 w 1042"/>
                <a:gd name="T27" fmla="*/ 1030 h 1042"/>
                <a:gd name="T28" fmla="*/ 521 w 1042"/>
                <a:gd name="T29" fmla="*/ 1018 h 1042"/>
                <a:gd name="T30" fmla="*/ 873 w 1042"/>
                <a:gd name="T31" fmla="*/ 873 h 1042"/>
                <a:gd name="T32" fmla="*/ 1018 w 1042"/>
                <a:gd name="T33" fmla="*/ 521 h 1042"/>
                <a:gd name="T34" fmla="*/ 521 w 1042"/>
                <a:gd name="T35" fmla="*/ 24 h 1042"/>
                <a:gd name="T36" fmla="*/ 520 w 1042"/>
                <a:gd name="T37" fmla="*/ 2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2" h="1042">
                  <a:moveTo>
                    <a:pt x="521" y="1042"/>
                  </a:moveTo>
                  <a:cubicBezTo>
                    <a:pt x="521" y="1042"/>
                    <a:pt x="521" y="1042"/>
                    <a:pt x="521" y="1042"/>
                  </a:cubicBezTo>
                  <a:cubicBezTo>
                    <a:pt x="234" y="1042"/>
                    <a:pt x="0" y="808"/>
                    <a:pt x="0" y="521"/>
                  </a:cubicBezTo>
                  <a:cubicBezTo>
                    <a:pt x="0" y="382"/>
                    <a:pt x="54" y="251"/>
                    <a:pt x="152" y="153"/>
                  </a:cubicBezTo>
                  <a:cubicBezTo>
                    <a:pt x="251" y="54"/>
                    <a:pt x="381" y="0"/>
                    <a:pt x="520" y="0"/>
                  </a:cubicBezTo>
                  <a:cubicBezTo>
                    <a:pt x="521" y="0"/>
                    <a:pt x="521" y="0"/>
                    <a:pt x="521" y="0"/>
                  </a:cubicBezTo>
                  <a:cubicBezTo>
                    <a:pt x="808" y="0"/>
                    <a:pt x="1042" y="234"/>
                    <a:pt x="1042" y="521"/>
                  </a:cubicBezTo>
                  <a:cubicBezTo>
                    <a:pt x="1042" y="660"/>
                    <a:pt x="988" y="791"/>
                    <a:pt x="889" y="890"/>
                  </a:cubicBezTo>
                  <a:cubicBezTo>
                    <a:pt x="791" y="988"/>
                    <a:pt x="660" y="1042"/>
                    <a:pt x="521" y="1042"/>
                  </a:cubicBezTo>
                  <a:close/>
                  <a:moveTo>
                    <a:pt x="520" y="24"/>
                  </a:moveTo>
                  <a:cubicBezTo>
                    <a:pt x="388" y="24"/>
                    <a:pt x="263" y="76"/>
                    <a:pt x="169" y="170"/>
                  </a:cubicBezTo>
                  <a:cubicBezTo>
                    <a:pt x="75" y="264"/>
                    <a:pt x="24" y="388"/>
                    <a:pt x="24" y="521"/>
                  </a:cubicBezTo>
                  <a:cubicBezTo>
                    <a:pt x="24" y="795"/>
                    <a:pt x="247" y="1018"/>
                    <a:pt x="521" y="1018"/>
                  </a:cubicBezTo>
                  <a:cubicBezTo>
                    <a:pt x="521" y="1030"/>
                    <a:pt x="521" y="1030"/>
                    <a:pt x="521" y="1030"/>
                  </a:cubicBezTo>
                  <a:cubicBezTo>
                    <a:pt x="521" y="1018"/>
                    <a:pt x="521" y="1018"/>
                    <a:pt x="521" y="1018"/>
                  </a:cubicBezTo>
                  <a:cubicBezTo>
                    <a:pt x="654" y="1018"/>
                    <a:pt x="779" y="967"/>
                    <a:pt x="873" y="873"/>
                  </a:cubicBezTo>
                  <a:cubicBezTo>
                    <a:pt x="966" y="779"/>
                    <a:pt x="1018" y="654"/>
                    <a:pt x="1018" y="521"/>
                  </a:cubicBezTo>
                  <a:cubicBezTo>
                    <a:pt x="1018" y="247"/>
                    <a:pt x="795" y="24"/>
                    <a:pt x="521" y="24"/>
                  </a:cubicBezTo>
                  <a:lnTo>
                    <a:pt x="520" y="24"/>
                  </a:lnTo>
                  <a:close/>
                </a:path>
              </a:pathLst>
            </a:custGeom>
            <a:solidFill>
              <a:srgbClr val="3579F6">
                <a:alpha val="10000"/>
              </a:srgbClr>
            </a:solidFill>
            <a:ln>
              <a:noFill/>
            </a:ln>
          </p:spPr>
          <p:txBody>
            <a:bodyPr vert="horz" wrap="square" lIns="91440" tIns="45720" rIns="91440" bIns="45720" numCol="1" anchor="t" anchorCtr="0" compatLnSpc="1"/>
            <a:lstStyle/>
            <a:p>
              <a:endParaRPr lang="en-US" dirty="0">
                <a:solidFill>
                  <a:prstClr val="black"/>
                </a:solidFill>
                <a:latin typeface="Arial"/>
              </a:endParaRPr>
            </a:p>
          </p:txBody>
        </p:sp>
        <p:sp>
          <p:nvSpPr>
            <p:cNvPr id="58" name="Freeform 335">
              <a:extLst>
                <a:ext uri="{FF2B5EF4-FFF2-40B4-BE49-F238E27FC236}">
                  <a16:creationId xmlns:a16="http://schemas.microsoft.com/office/drawing/2014/main" xmlns="" id="{2EC4D92F-E0C5-4040-BABE-B8CDEFF46F72}"/>
                </a:ext>
              </a:extLst>
            </p:cNvPr>
            <p:cNvSpPr>
              <a:spLocks noEditPoints="1"/>
            </p:cNvSpPr>
            <p:nvPr/>
          </p:nvSpPr>
          <p:spPr bwMode="auto">
            <a:xfrm>
              <a:off x="3149601" y="2451100"/>
              <a:ext cx="2847975" cy="2847975"/>
            </a:xfrm>
            <a:custGeom>
              <a:avLst/>
              <a:gdLst>
                <a:gd name="T0" fmla="*/ 109 w 897"/>
                <a:gd name="T1" fmla="*/ 729 h 897"/>
                <a:gd name="T2" fmla="*/ 147 w 897"/>
                <a:gd name="T3" fmla="*/ 775 h 897"/>
                <a:gd name="T4" fmla="*/ 135 w 897"/>
                <a:gd name="T5" fmla="*/ 764 h 897"/>
                <a:gd name="T6" fmla="*/ 57 w 897"/>
                <a:gd name="T7" fmla="*/ 650 h 897"/>
                <a:gd name="T8" fmla="*/ 41 w 897"/>
                <a:gd name="T9" fmla="*/ 627 h 897"/>
                <a:gd name="T10" fmla="*/ 81 w 897"/>
                <a:gd name="T11" fmla="*/ 691 h 897"/>
                <a:gd name="T12" fmla="*/ 103 w 897"/>
                <a:gd name="T13" fmla="*/ 174 h 897"/>
                <a:gd name="T14" fmla="*/ 245 w 897"/>
                <a:gd name="T15" fmla="*/ 844 h 897"/>
                <a:gd name="T16" fmla="*/ 251 w 897"/>
                <a:gd name="T17" fmla="*/ 49 h 897"/>
                <a:gd name="T18" fmla="*/ 288 w 897"/>
                <a:gd name="T19" fmla="*/ 863 h 897"/>
                <a:gd name="T20" fmla="*/ 255 w 897"/>
                <a:gd name="T21" fmla="*/ 853 h 897"/>
                <a:gd name="T22" fmla="*/ 193 w 897"/>
                <a:gd name="T23" fmla="*/ 88 h 897"/>
                <a:gd name="T24" fmla="*/ 235 w 897"/>
                <a:gd name="T25" fmla="*/ 62 h 897"/>
                <a:gd name="T26" fmla="*/ 202 w 897"/>
                <a:gd name="T27" fmla="*/ 77 h 897"/>
                <a:gd name="T28" fmla="*/ 314 w 897"/>
                <a:gd name="T29" fmla="*/ 876 h 897"/>
                <a:gd name="T30" fmla="*/ 839 w 897"/>
                <a:gd name="T31" fmla="*/ 241 h 897"/>
                <a:gd name="T32" fmla="*/ 56 w 897"/>
                <a:gd name="T33" fmla="*/ 242 h 897"/>
                <a:gd name="T34" fmla="*/ 84 w 897"/>
                <a:gd name="T35" fmla="*/ 199 h 897"/>
                <a:gd name="T36" fmla="*/ 47 w 897"/>
                <a:gd name="T37" fmla="*/ 256 h 897"/>
                <a:gd name="T38" fmla="*/ 893 w 897"/>
                <a:gd name="T39" fmla="*/ 448 h 897"/>
                <a:gd name="T40" fmla="*/ 881 w 897"/>
                <a:gd name="T41" fmla="*/ 345 h 897"/>
                <a:gd name="T42" fmla="*/ 877 w 897"/>
                <a:gd name="T43" fmla="*/ 330 h 897"/>
                <a:gd name="T44" fmla="*/ 4 w 897"/>
                <a:gd name="T45" fmla="*/ 441 h 897"/>
                <a:gd name="T46" fmla="*/ 9 w 897"/>
                <a:gd name="T47" fmla="*/ 520 h 897"/>
                <a:gd name="T48" fmla="*/ 27 w 897"/>
                <a:gd name="T49" fmla="*/ 577 h 897"/>
                <a:gd name="T50" fmla="*/ 9 w 897"/>
                <a:gd name="T51" fmla="*/ 377 h 897"/>
                <a:gd name="T52" fmla="*/ 15 w 897"/>
                <a:gd name="T53" fmla="*/ 346 h 897"/>
                <a:gd name="T54" fmla="*/ 4 w 897"/>
                <a:gd name="T55" fmla="*/ 425 h 897"/>
                <a:gd name="T56" fmla="*/ 5 w 897"/>
                <a:gd name="T57" fmla="*/ 409 h 897"/>
                <a:gd name="T58" fmla="*/ 367 w 897"/>
                <a:gd name="T59" fmla="*/ 7 h 897"/>
                <a:gd name="T60" fmla="*/ 764 w 897"/>
                <a:gd name="T61" fmla="*/ 139 h 897"/>
                <a:gd name="T62" fmla="*/ 769 w 897"/>
                <a:gd name="T63" fmla="*/ 759 h 897"/>
                <a:gd name="T64" fmla="*/ 783 w 897"/>
                <a:gd name="T65" fmla="*/ 156 h 897"/>
                <a:gd name="T66" fmla="*/ 731 w 897"/>
                <a:gd name="T67" fmla="*/ 100 h 897"/>
                <a:gd name="T68" fmla="*/ 799 w 897"/>
                <a:gd name="T69" fmla="*/ 168 h 897"/>
                <a:gd name="T70" fmla="*/ 667 w 897"/>
                <a:gd name="T71" fmla="*/ 830 h 897"/>
                <a:gd name="T72" fmla="*/ 725 w 897"/>
                <a:gd name="T73" fmla="*/ 796 h 897"/>
                <a:gd name="T74" fmla="*/ 873 w 897"/>
                <a:gd name="T75" fmla="*/ 582 h 897"/>
                <a:gd name="T76" fmla="*/ 862 w 897"/>
                <a:gd name="T77" fmla="*/ 612 h 897"/>
                <a:gd name="T78" fmla="*/ 867 w 897"/>
                <a:gd name="T79" fmla="*/ 597 h 897"/>
                <a:gd name="T80" fmla="*/ 889 w 897"/>
                <a:gd name="T81" fmla="*/ 503 h 897"/>
                <a:gd name="T82" fmla="*/ 817 w 897"/>
                <a:gd name="T83" fmla="*/ 696 h 897"/>
                <a:gd name="T84" fmla="*/ 809 w 897"/>
                <a:gd name="T85" fmla="*/ 181 h 897"/>
                <a:gd name="T86" fmla="*/ 830 w 897"/>
                <a:gd name="T87" fmla="*/ 676 h 897"/>
                <a:gd name="T88" fmla="*/ 861 w 897"/>
                <a:gd name="T89" fmla="*/ 624 h 897"/>
                <a:gd name="T90" fmla="*/ 448 w 897"/>
                <a:gd name="T91" fmla="*/ 0 h 897"/>
                <a:gd name="T92" fmla="*/ 655 w 897"/>
                <a:gd name="T93" fmla="*/ 845 h 897"/>
                <a:gd name="T94" fmla="*/ 472 w 897"/>
                <a:gd name="T95" fmla="*/ 896 h 897"/>
                <a:gd name="T96" fmla="*/ 464 w 897"/>
                <a:gd name="T97" fmla="*/ 8 h 897"/>
                <a:gd name="T98" fmla="*/ 352 w 897"/>
                <a:gd name="T99" fmla="*/ 18 h 897"/>
                <a:gd name="T100" fmla="*/ 336 w 897"/>
                <a:gd name="T101" fmla="*/ 22 h 897"/>
                <a:gd name="T102" fmla="*/ 392 w 897"/>
                <a:gd name="T103" fmla="*/ 893 h 897"/>
                <a:gd name="T104" fmla="*/ 424 w 897"/>
                <a:gd name="T105" fmla="*/ 896 h 897"/>
                <a:gd name="T106" fmla="*/ 596 w 897"/>
                <a:gd name="T107" fmla="*/ 863 h 897"/>
                <a:gd name="T108" fmla="*/ 621 w 897"/>
                <a:gd name="T109" fmla="*/ 34 h 897"/>
                <a:gd name="T110" fmla="*/ 650 w 897"/>
                <a:gd name="T111" fmla="*/ 47 h 897"/>
                <a:gd name="T112" fmla="*/ 628 w 897"/>
                <a:gd name="T113" fmla="*/ 859 h 897"/>
                <a:gd name="T114" fmla="*/ 527 w 897"/>
                <a:gd name="T115" fmla="*/ 15 h 897"/>
                <a:gd name="T116" fmla="*/ 511 w 897"/>
                <a:gd name="T117" fmla="*/ 12 h 897"/>
                <a:gd name="T118" fmla="*/ 552 w 897"/>
                <a:gd name="T119" fmla="*/ 88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7" h="897">
                  <a:moveTo>
                    <a:pt x="123" y="144"/>
                  </a:moveTo>
                  <a:cubicBezTo>
                    <a:pt x="122" y="143"/>
                    <a:pt x="119" y="143"/>
                    <a:pt x="118" y="144"/>
                  </a:cubicBezTo>
                  <a:cubicBezTo>
                    <a:pt x="116" y="146"/>
                    <a:pt x="116" y="148"/>
                    <a:pt x="118" y="150"/>
                  </a:cubicBezTo>
                  <a:cubicBezTo>
                    <a:pt x="119" y="151"/>
                    <a:pt x="120" y="151"/>
                    <a:pt x="121" y="151"/>
                  </a:cubicBezTo>
                  <a:cubicBezTo>
                    <a:pt x="122" y="151"/>
                    <a:pt x="123" y="151"/>
                    <a:pt x="124" y="150"/>
                  </a:cubicBezTo>
                  <a:cubicBezTo>
                    <a:pt x="125" y="148"/>
                    <a:pt x="125" y="146"/>
                    <a:pt x="123" y="144"/>
                  </a:cubicBezTo>
                  <a:close/>
                  <a:moveTo>
                    <a:pt x="124" y="753"/>
                  </a:moveTo>
                  <a:cubicBezTo>
                    <a:pt x="123" y="754"/>
                    <a:pt x="122" y="757"/>
                    <a:pt x="124" y="758"/>
                  </a:cubicBezTo>
                  <a:cubicBezTo>
                    <a:pt x="125" y="759"/>
                    <a:pt x="126" y="760"/>
                    <a:pt x="127" y="760"/>
                  </a:cubicBezTo>
                  <a:cubicBezTo>
                    <a:pt x="128" y="760"/>
                    <a:pt x="129" y="759"/>
                    <a:pt x="130" y="758"/>
                  </a:cubicBezTo>
                  <a:cubicBezTo>
                    <a:pt x="131" y="757"/>
                    <a:pt x="131" y="754"/>
                    <a:pt x="130" y="753"/>
                  </a:cubicBezTo>
                  <a:cubicBezTo>
                    <a:pt x="128" y="751"/>
                    <a:pt x="126" y="751"/>
                    <a:pt x="124" y="753"/>
                  </a:cubicBezTo>
                  <a:close/>
                  <a:moveTo>
                    <a:pt x="109" y="729"/>
                  </a:moveTo>
                  <a:cubicBezTo>
                    <a:pt x="107" y="728"/>
                    <a:pt x="105" y="727"/>
                    <a:pt x="103" y="729"/>
                  </a:cubicBezTo>
                  <a:cubicBezTo>
                    <a:pt x="101" y="730"/>
                    <a:pt x="101" y="733"/>
                    <a:pt x="103" y="734"/>
                  </a:cubicBezTo>
                  <a:cubicBezTo>
                    <a:pt x="103" y="735"/>
                    <a:pt x="105" y="736"/>
                    <a:pt x="106" y="736"/>
                  </a:cubicBezTo>
                  <a:cubicBezTo>
                    <a:pt x="107" y="736"/>
                    <a:pt x="108" y="735"/>
                    <a:pt x="108" y="735"/>
                  </a:cubicBezTo>
                  <a:cubicBezTo>
                    <a:pt x="110" y="733"/>
                    <a:pt x="110" y="731"/>
                    <a:pt x="109" y="729"/>
                  </a:cubicBezTo>
                  <a:close/>
                  <a:moveTo>
                    <a:pt x="113" y="741"/>
                  </a:moveTo>
                  <a:cubicBezTo>
                    <a:pt x="112" y="742"/>
                    <a:pt x="112" y="745"/>
                    <a:pt x="113" y="747"/>
                  </a:cubicBezTo>
                  <a:cubicBezTo>
                    <a:pt x="114" y="747"/>
                    <a:pt x="115" y="748"/>
                    <a:pt x="116" y="748"/>
                  </a:cubicBezTo>
                  <a:cubicBezTo>
                    <a:pt x="117" y="748"/>
                    <a:pt x="118" y="748"/>
                    <a:pt x="119" y="747"/>
                  </a:cubicBezTo>
                  <a:cubicBezTo>
                    <a:pt x="120" y="745"/>
                    <a:pt x="121" y="743"/>
                    <a:pt x="119" y="741"/>
                  </a:cubicBezTo>
                  <a:cubicBezTo>
                    <a:pt x="118" y="740"/>
                    <a:pt x="115" y="739"/>
                    <a:pt x="113" y="741"/>
                  </a:cubicBezTo>
                  <a:close/>
                  <a:moveTo>
                    <a:pt x="113" y="162"/>
                  </a:moveTo>
                  <a:cubicBezTo>
                    <a:pt x="115" y="160"/>
                    <a:pt x="114" y="157"/>
                    <a:pt x="113" y="156"/>
                  </a:cubicBezTo>
                  <a:cubicBezTo>
                    <a:pt x="111" y="154"/>
                    <a:pt x="109" y="155"/>
                    <a:pt x="107" y="156"/>
                  </a:cubicBezTo>
                  <a:cubicBezTo>
                    <a:pt x="106" y="158"/>
                    <a:pt x="106" y="161"/>
                    <a:pt x="108" y="162"/>
                  </a:cubicBezTo>
                  <a:cubicBezTo>
                    <a:pt x="108" y="163"/>
                    <a:pt x="109" y="163"/>
                    <a:pt x="110" y="163"/>
                  </a:cubicBezTo>
                  <a:cubicBezTo>
                    <a:pt x="111" y="163"/>
                    <a:pt x="112" y="162"/>
                    <a:pt x="113" y="162"/>
                  </a:cubicBezTo>
                  <a:close/>
                  <a:moveTo>
                    <a:pt x="147" y="775"/>
                  </a:moveTo>
                  <a:cubicBezTo>
                    <a:pt x="145" y="777"/>
                    <a:pt x="145" y="779"/>
                    <a:pt x="147" y="781"/>
                  </a:cubicBezTo>
                  <a:cubicBezTo>
                    <a:pt x="148" y="782"/>
                    <a:pt x="149" y="782"/>
                    <a:pt x="150" y="782"/>
                  </a:cubicBezTo>
                  <a:cubicBezTo>
                    <a:pt x="151" y="782"/>
                    <a:pt x="152" y="781"/>
                    <a:pt x="153" y="781"/>
                  </a:cubicBezTo>
                  <a:cubicBezTo>
                    <a:pt x="154" y="779"/>
                    <a:pt x="154" y="776"/>
                    <a:pt x="152" y="775"/>
                  </a:cubicBezTo>
                  <a:cubicBezTo>
                    <a:pt x="151" y="773"/>
                    <a:pt x="148" y="774"/>
                    <a:pt x="147" y="775"/>
                  </a:cubicBezTo>
                  <a:close/>
                  <a:moveTo>
                    <a:pt x="135" y="133"/>
                  </a:moveTo>
                  <a:cubicBezTo>
                    <a:pt x="133" y="131"/>
                    <a:pt x="130" y="131"/>
                    <a:pt x="129" y="133"/>
                  </a:cubicBezTo>
                  <a:cubicBezTo>
                    <a:pt x="127" y="134"/>
                    <a:pt x="127" y="137"/>
                    <a:pt x="129" y="138"/>
                  </a:cubicBezTo>
                  <a:cubicBezTo>
                    <a:pt x="130" y="139"/>
                    <a:pt x="131" y="139"/>
                    <a:pt x="132" y="139"/>
                  </a:cubicBezTo>
                  <a:cubicBezTo>
                    <a:pt x="133" y="139"/>
                    <a:pt x="134" y="139"/>
                    <a:pt x="135" y="138"/>
                  </a:cubicBezTo>
                  <a:cubicBezTo>
                    <a:pt x="136" y="137"/>
                    <a:pt x="136" y="134"/>
                    <a:pt x="135" y="133"/>
                  </a:cubicBezTo>
                  <a:close/>
                  <a:moveTo>
                    <a:pt x="158" y="111"/>
                  </a:moveTo>
                  <a:cubicBezTo>
                    <a:pt x="157" y="109"/>
                    <a:pt x="154" y="109"/>
                    <a:pt x="152" y="111"/>
                  </a:cubicBezTo>
                  <a:cubicBezTo>
                    <a:pt x="151" y="112"/>
                    <a:pt x="151" y="115"/>
                    <a:pt x="152" y="116"/>
                  </a:cubicBezTo>
                  <a:cubicBezTo>
                    <a:pt x="153" y="117"/>
                    <a:pt x="154" y="118"/>
                    <a:pt x="155" y="118"/>
                  </a:cubicBezTo>
                  <a:cubicBezTo>
                    <a:pt x="156" y="118"/>
                    <a:pt x="157" y="117"/>
                    <a:pt x="158" y="117"/>
                  </a:cubicBezTo>
                  <a:cubicBezTo>
                    <a:pt x="159" y="115"/>
                    <a:pt x="159" y="113"/>
                    <a:pt x="158" y="111"/>
                  </a:cubicBezTo>
                  <a:close/>
                  <a:moveTo>
                    <a:pt x="135" y="764"/>
                  </a:moveTo>
                  <a:cubicBezTo>
                    <a:pt x="134" y="766"/>
                    <a:pt x="134" y="768"/>
                    <a:pt x="135" y="770"/>
                  </a:cubicBezTo>
                  <a:cubicBezTo>
                    <a:pt x="136" y="771"/>
                    <a:pt x="137" y="771"/>
                    <a:pt x="138" y="771"/>
                  </a:cubicBezTo>
                  <a:cubicBezTo>
                    <a:pt x="139" y="771"/>
                    <a:pt x="140" y="771"/>
                    <a:pt x="141" y="770"/>
                  </a:cubicBezTo>
                  <a:cubicBezTo>
                    <a:pt x="143" y="768"/>
                    <a:pt x="143" y="766"/>
                    <a:pt x="141" y="764"/>
                  </a:cubicBezTo>
                  <a:cubicBezTo>
                    <a:pt x="139" y="763"/>
                    <a:pt x="137" y="763"/>
                    <a:pt x="135" y="764"/>
                  </a:cubicBezTo>
                  <a:close/>
                  <a:moveTo>
                    <a:pt x="146" y="122"/>
                  </a:moveTo>
                  <a:cubicBezTo>
                    <a:pt x="145" y="120"/>
                    <a:pt x="142" y="120"/>
                    <a:pt x="140" y="121"/>
                  </a:cubicBezTo>
                  <a:cubicBezTo>
                    <a:pt x="139" y="123"/>
                    <a:pt x="139" y="125"/>
                    <a:pt x="140" y="127"/>
                  </a:cubicBezTo>
                  <a:cubicBezTo>
                    <a:pt x="141" y="128"/>
                    <a:pt x="142" y="128"/>
                    <a:pt x="143" y="128"/>
                  </a:cubicBezTo>
                  <a:cubicBezTo>
                    <a:pt x="144" y="128"/>
                    <a:pt x="145" y="128"/>
                    <a:pt x="146" y="127"/>
                  </a:cubicBezTo>
                  <a:cubicBezTo>
                    <a:pt x="148" y="126"/>
                    <a:pt x="148" y="123"/>
                    <a:pt x="146" y="122"/>
                  </a:cubicBezTo>
                  <a:close/>
                  <a:moveTo>
                    <a:pt x="93" y="716"/>
                  </a:moveTo>
                  <a:cubicBezTo>
                    <a:pt x="92" y="717"/>
                    <a:pt x="91" y="720"/>
                    <a:pt x="93" y="722"/>
                  </a:cubicBezTo>
                  <a:cubicBezTo>
                    <a:pt x="93" y="723"/>
                    <a:pt x="95" y="723"/>
                    <a:pt x="96" y="723"/>
                  </a:cubicBezTo>
                  <a:cubicBezTo>
                    <a:pt x="97" y="723"/>
                    <a:pt x="97" y="723"/>
                    <a:pt x="98" y="722"/>
                  </a:cubicBezTo>
                  <a:cubicBezTo>
                    <a:pt x="100" y="721"/>
                    <a:pt x="100" y="719"/>
                    <a:pt x="99" y="717"/>
                  </a:cubicBezTo>
                  <a:cubicBezTo>
                    <a:pt x="98" y="715"/>
                    <a:pt x="95" y="715"/>
                    <a:pt x="93" y="716"/>
                  </a:cubicBezTo>
                  <a:close/>
                  <a:moveTo>
                    <a:pt x="57" y="650"/>
                  </a:moveTo>
                  <a:cubicBezTo>
                    <a:pt x="56" y="648"/>
                    <a:pt x="53" y="648"/>
                    <a:pt x="51" y="649"/>
                  </a:cubicBezTo>
                  <a:cubicBezTo>
                    <a:pt x="49" y="650"/>
                    <a:pt x="48" y="652"/>
                    <a:pt x="49" y="654"/>
                  </a:cubicBezTo>
                  <a:cubicBezTo>
                    <a:pt x="50" y="655"/>
                    <a:pt x="52" y="656"/>
                    <a:pt x="53" y="656"/>
                  </a:cubicBezTo>
                  <a:cubicBezTo>
                    <a:pt x="54" y="656"/>
                    <a:pt x="54" y="656"/>
                    <a:pt x="55" y="656"/>
                  </a:cubicBezTo>
                  <a:cubicBezTo>
                    <a:pt x="57" y="655"/>
                    <a:pt x="58" y="652"/>
                    <a:pt x="57" y="650"/>
                  </a:cubicBezTo>
                  <a:close/>
                  <a:moveTo>
                    <a:pt x="59" y="663"/>
                  </a:moveTo>
                  <a:cubicBezTo>
                    <a:pt x="57" y="664"/>
                    <a:pt x="56" y="666"/>
                    <a:pt x="57" y="668"/>
                  </a:cubicBezTo>
                  <a:cubicBezTo>
                    <a:pt x="58" y="669"/>
                    <a:pt x="59" y="670"/>
                    <a:pt x="61" y="670"/>
                  </a:cubicBezTo>
                  <a:cubicBezTo>
                    <a:pt x="61" y="670"/>
                    <a:pt x="62" y="670"/>
                    <a:pt x="63" y="670"/>
                  </a:cubicBezTo>
                  <a:cubicBezTo>
                    <a:pt x="64" y="669"/>
                    <a:pt x="65" y="666"/>
                    <a:pt x="64" y="664"/>
                  </a:cubicBezTo>
                  <a:cubicBezTo>
                    <a:pt x="63" y="662"/>
                    <a:pt x="61" y="662"/>
                    <a:pt x="59" y="663"/>
                  </a:cubicBezTo>
                  <a:close/>
                  <a:moveTo>
                    <a:pt x="50" y="636"/>
                  </a:moveTo>
                  <a:cubicBezTo>
                    <a:pt x="49" y="634"/>
                    <a:pt x="46" y="633"/>
                    <a:pt x="44" y="634"/>
                  </a:cubicBezTo>
                  <a:cubicBezTo>
                    <a:pt x="42" y="635"/>
                    <a:pt x="41" y="638"/>
                    <a:pt x="42" y="640"/>
                  </a:cubicBezTo>
                  <a:cubicBezTo>
                    <a:pt x="42" y="640"/>
                    <a:pt x="42" y="640"/>
                    <a:pt x="42" y="640"/>
                  </a:cubicBezTo>
                  <a:cubicBezTo>
                    <a:pt x="43" y="641"/>
                    <a:pt x="44" y="642"/>
                    <a:pt x="46" y="642"/>
                  </a:cubicBezTo>
                  <a:cubicBezTo>
                    <a:pt x="47" y="642"/>
                    <a:pt x="47" y="642"/>
                    <a:pt x="48" y="642"/>
                  </a:cubicBezTo>
                  <a:cubicBezTo>
                    <a:pt x="50" y="641"/>
                    <a:pt x="51" y="638"/>
                    <a:pt x="50" y="636"/>
                  </a:cubicBezTo>
                  <a:close/>
                  <a:moveTo>
                    <a:pt x="43" y="622"/>
                  </a:moveTo>
                  <a:cubicBezTo>
                    <a:pt x="42" y="620"/>
                    <a:pt x="40" y="619"/>
                    <a:pt x="38" y="620"/>
                  </a:cubicBezTo>
                  <a:cubicBezTo>
                    <a:pt x="36" y="621"/>
                    <a:pt x="35" y="623"/>
                    <a:pt x="36" y="625"/>
                  </a:cubicBezTo>
                  <a:cubicBezTo>
                    <a:pt x="36" y="626"/>
                    <a:pt x="38" y="627"/>
                    <a:pt x="39" y="627"/>
                  </a:cubicBezTo>
                  <a:cubicBezTo>
                    <a:pt x="40" y="627"/>
                    <a:pt x="40" y="627"/>
                    <a:pt x="41" y="627"/>
                  </a:cubicBezTo>
                  <a:cubicBezTo>
                    <a:pt x="43" y="626"/>
                    <a:pt x="44" y="624"/>
                    <a:pt x="43" y="622"/>
                  </a:cubicBezTo>
                  <a:close/>
                  <a:moveTo>
                    <a:pt x="67" y="677"/>
                  </a:moveTo>
                  <a:cubicBezTo>
                    <a:pt x="65" y="678"/>
                    <a:pt x="64" y="680"/>
                    <a:pt x="65" y="682"/>
                  </a:cubicBezTo>
                  <a:cubicBezTo>
                    <a:pt x="66" y="683"/>
                    <a:pt x="67" y="684"/>
                    <a:pt x="69" y="684"/>
                  </a:cubicBezTo>
                  <a:cubicBezTo>
                    <a:pt x="69" y="684"/>
                    <a:pt x="70" y="684"/>
                    <a:pt x="71" y="683"/>
                  </a:cubicBezTo>
                  <a:cubicBezTo>
                    <a:pt x="73" y="682"/>
                    <a:pt x="73" y="680"/>
                    <a:pt x="72" y="678"/>
                  </a:cubicBezTo>
                  <a:cubicBezTo>
                    <a:pt x="71" y="676"/>
                    <a:pt x="68" y="675"/>
                    <a:pt x="67" y="677"/>
                  </a:cubicBezTo>
                  <a:close/>
                  <a:moveTo>
                    <a:pt x="89" y="704"/>
                  </a:moveTo>
                  <a:cubicBezTo>
                    <a:pt x="88" y="702"/>
                    <a:pt x="86" y="702"/>
                    <a:pt x="84" y="703"/>
                  </a:cubicBezTo>
                  <a:cubicBezTo>
                    <a:pt x="82" y="705"/>
                    <a:pt x="82" y="707"/>
                    <a:pt x="83" y="709"/>
                  </a:cubicBezTo>
                  <a:cubicBezTo>
                    <a:pt x="84" y="710"/>
                    <a:pt x="85" y="711"/>
                    <a:pt x="86" y="711"/>
                  </a:cubicBezTo>
                  <a:cubicBezTo>
                    <a:pt x="87" y="711"/>
                    <a:pt x="88" y="710"/>
                    <a:pt x="89" y="710"/>
                  </a:cubicBezTo>
                  <a:cubicBezTo>
                    <a:pt x="90" y="708"/>
                    <a:pt x="91" y="706"/>
                    <a:pt x="89" y="704"/>
                  </a:cubicBezTo>
                  <a:close/>
                  <a:moveTo>
                    <a:pt x="75" y="690"/>
                  </a:moveTo>
                  <a:cubicBezTo>
                    <a:pt x="73" y="691"/>
                    <a:pt x="73" y="694"/>
                    <a:pt x="74" y="696"/>
                  </a:cubicBezTo>
                  <a:cubicBezTo>
                    <a:pt x="75" y="697"/>
                    <a:pt x="76" y="697"/>
                    <a:pt x="77" y="697"/>
                  </a:cubicBezTo>
                  <a:cubicBezTo>
                    <a:pt x="78" y="697"/>
                    <a:pt x="79" y="697"/>
                    <a:pt x="79" y="697"/>
                  </a:cubicBezTo>
                  <a:cubicBezTo>
                    <a:pt x="81" y="695"/>
                    <a:pt x="82" y="693"/>
                    <a:pt x="81" y="691"/>
                  </a:cubicBezTo>
                  <a:cubicBezTo>
                    <a:pt x="79" y="689"/>
                    <a:pt x="77" y="689"/>
                    <a:pt x="75" y="690"/>
                  </a:cubicBezTo>
                  <a:close/>
                  <a:moveTo>
                    <a:pt x="159" y="786"/>
                  </a:moveTo>
                  <a:cubicBezTo>
                    <a:pt x="157" y="787"/>
                    <a:pt x="158" y="790"/>
                    <a:pt x="159" y="791"/>
                  </a:cubicBezTo>
                  <a:cubicBezTo>
                    <a:pt x="160" y="792"/>
                    <a:pt x="161" y="792"/>
                    <a:pt x="162" y="792"/>
                  </a:cubicBezTo>
                  <a:cubicBezTo>
                    <a:pt x="163" y="792"/>
                    <a:pt x="164" y="792"/>
                    <a:pt x="165" y="791"/>
                  </a:cubicBezTo>
                  <a:cubicBezTo>
                    <a:pt x="166" y="789"/>
                    <a:pt x="166" y="787"/>
                    <a:pt x="164" y="785"/>
                  </a:cubicBezTo>
                  <a:cubicBezTo>
                    <a:pt x="163" y="784"/>
                    <a:pt x="160" y="784"/>
                    <a:pt x="159" y="786"/>
                  </a:cubicBezTo>
                  <a:close/>
                  <a:moveTo>
                    <a:pt x="93" y="181"/>
                  </a:moveTo>
                  <a:cubicBezTo>
                    <a:pt x="91" y="179"/>
                    <a:pt x="88" y="180"/>
                    <a:pt x="87" y="182"/>
                  </a:cubicBezTo>
                  <a:cubicBezTo>
                    <a:pt x="86" y="183"/>
                    <a:pt x="86" y="186"/>
                    <a:pt x="88" y="187"/>
                  </a:cubicBezTo>
                  <a:cubicBezTo>
                    <a:pt x="89" y="188"/>
                    <a:pt x="89" y="188"/>
                    <a:pt x="90" y="188"/>
                  </a:cubicBezTo>
                  <a:cubicBezTo>
                    <a:pt x="91" y="188"/>
                    <a:pt x="93" y="187"/>
                    <a:pt x="93" y="186"/>
                  </a:cubicBezTo>
                  <a:cubicBezTo>
                    <a:pt x="95" y="185"/>
                    <a:pt x="94" y="182"/>
                    <a:pt x="93" y="181"/>
                  </a:cubicBezTo>
                  <a:close/>
                  <a:moveTo>
                    <a:pt x="102" y="168"/>
                  </a:moveTo>
                  <a:cubicBezTo>
                    <a:pt x="101" y="167"/>
                    <a:pt x="98" y="167"/>
                    <a:pt x="97" y="169"/>
                  </a:cubicBezTo>
                  <a:cubicBezTo>
                    <a:pt x="95" y="170"/>
                    <a:pt x="96" y="173"/>
                    <a:pt x="97" y="174"/>
                  </a:cubicBezTo>
                  <a:cubicBezTo>
                    <a:pt x="98" y="175"/>
                    <a:pt x="99" y="175"/>
                    <a:pt x="100" y="175"/>
                  </a:cubicBezTo>
                  <a:cubicBezTo>
                    <a:pt x="101" y="175"/>
                    <a:pt x="102" y="175"/>
                    <a:pt x="103" y="174"/>
                  </a:cubicBezTo>
                  <a:cubicBezTo>
                    <a:pt x="104" y="172"/>
                    <a:pt x="104" y="170"/>
                    <a:pt x="102" y="168"/>
                  </a:cubicBezTo>
                  <a:close/>
                  <a:moveTo>
                    <a:pt x="170" y="101"/>
                  </a:moveTo>
                  <a:cubicBezTo>
                    <a:pt x="169" y="99"/>
                    <a:pt x="166" y="99"/>
                    <a:pt x="165" y="100"/>
                  </a:cubicBezTo>
                  <a:cubicBezTo>
                    <a:pt x="163" y="102"/>
                    <a:pt x="163" y="104"/>
                    <a:pt x="164" y="106"/>
                  </a:cubicBezTo>
                  <a:cubicBezTo>
                    <a:pt x="165" y="107"/>
                    <a:pt x="166" y="107"/>
                    <a:pt x="167" y="107"/>
                  </a:cubicBezTo>
                  <a:cubicBezTo>
                    <a:pt x="168" y="107"/>
                    <a:pt x="169" y="107"/>
                    <a:pt x="170" y="106"/>
                  </a:cubicBezTo>
                  <a:cubicBezTo>
                    <a:pt x="171" y="105"/>
                    <a:pt x="172" y="102"/>
                    <a:pt x="170" y="101"/>
                  </a:cubicBezTo>
                  <a:close/>
                  <a:moveTo>
                    <a:pt x="272" y="852"/>
                  </a:moveTo>
                  <a:cubicBezTo>
                    <a:pt x="270" y="851"/>
                    <a:pt x="267" y="852"/>
                    <a:pt x="266" y="854"/>
                  </a:cubicBezTo>
                  <a:cubicBezTo>
                    <a:pt x="265" y="856"/>
                    <a:pt x="266" y="858"/>
                    <a:pt x="268" y="859"/>
                  </a:cubicBezTo>
                  <a:cubicBezTo>
                    <a:pt x="269" y="860"/>
                    <a:pt x="269" y="860"/>
                    <a:pt x="270" y="860"/>
                  </a:cubicBezTo>
                  <a:cubicBezTo>
                    <a:pt x="272" y="860"/>
                    <a:pt x="273" y="859"/>
                    <a:pt x="274" y="857"/>
                  </a:cubicBezTo>
                  <a:cubicBezTo>
                    <a:pt x="275" y="855"/>
                    <a:pt x="274" y="853"/>
                    <a:pt x="272" y="852"/>
                  </a:cubicBezTo>
                  <a:close/>
                  <a:moveTo>
                    <a:pt x="243" y="838"/>
                  </a:moveTo>
                  <a:cubicBezTo>
                    <a:pt x="241" y="837"/>
                    <a:pt x="239" y="838"/>
                    <a:pt x="238" y="840"/>
                  </a:cubicBezTo>
                  <a:cubicBezTo>
                    <a:pt x="237" y="842"/>
                    <a:pt x="237" y="844"/>
                    <a:pt x="239" y="845"/>
                  </a:cubicBezTo>
                  <a:cubicBezTo>
                    <a:pt x="240" y="846"/>
                    <a:pt x="241" y="846"/>
                    <a:pt x="241" y="846"/>
                  </a:cubicBezTo>
                  <a:cubicBezTo>
                    <a:pt x="243" y="846"/>
                    <a:pt x="244" y="845"/>
                    <a:pt x="245" y="844"/>
                  </a:cubicBezTo>
                  <a:cubicBezTo>
                    <a:pt x="246" y="842"/>
                    <a:pt x="245" y="839"/>
                    <a:pt x="243" y="838"/>
                  </a:cubicBezTo>
                  <a:close/>
                  <a:moveTo>
                    <a:pt x="37" y="607"/>
                  </a:moveTo>
                  <a:cubicBezTo>
                    <a:pt x="36" y="605"/>
                    <a:pt x="34" y="604"/>
                    <a:pt x="32" y="605"/>
                  </a:cubicBezTo>
                  <a:cubicBezTo>
                    <a:pt x="30" y="606"/>
                    <a:pt x="29" y="608"/>
                    <a:pt x="30" y="610"/>
                  </a:cubicBezTo>
                  <a:cubicBezTo>
                    <a:pt x="30" y="612"/>
                    <a:pt x="32" y="613"/>
                    <a:pt x="33" y="613"/>
                  </a:cubicBezTo>
                  <a:cubicBezTo>
                    <a:pt x="34" y="613"/>
                    <a:pt x="34" y="613"/>
                    <a:pt x="35" y="612"/>
                  </a:cubicBezTo>
                  <a:cubicBezTo>
                    <a:pt x="37" y="612"/>
                    <a:pt x="38" y="609"/>
                    <a:pt x="37" y="607"/>
                  </a:cubicBezTo>
                  <a:close/>
                  <a:moveTo>
                    <a:pt x="275" y="34"/>
                  </a:moveTo>
                  <a:cubicBezTo>
                    <a:pt x="272" y="35"/>
                    <a:pt x="272" y="37"/>
                    <a:pt x="272" y="39"/>
                  </a:cubicBezTo>
                  <a:cubicBezTo>
                    <a:pt x="273" y="41"/>
                    <a:pt x="274" y="42"/>
                    <a:pt x="276" y="42"/>
                  </a:cubicBezTo>
                  <a:cubicBezTo>
                    <a:pt x="277" y="42"/>
                    <a:pt x="277" y="42"/>
                    <a:pt x="278" y="42"/>
                  </a:cubicBezTo>
                  <a:cubicBezTo>
                    <a:pt x="280" y="41"/>
                    <a:pt x="281" y="38"/>
                    <a:pt x="280" y="36"/>
                  </a:cubicBezTo>
                  <a:cubicBezTo>
                    <a:pt x="279" y="34"/>
                    <a:pt x="277" y="33"/>
                    <a:pt x="275" y="34"/>
                  </a:cubicBezTo>
                  <a:close/>
                  <a:moveTo>
                    <a:pt x="245" y="48"/>
                  </a:moveTo>
                  <a:cubicBezTo>
                    <a:pt x="243" y="49"/>
                    <a:pt x="243" y="51"/>
                    <a:pt x="244" y="53"/>
                  </a:cubicBezTo>
                  <a:cubicBezTo>
                    <a:pt x="244" y="54"/>
                    <a:pt x="246" y="55"/>
                    <a:pt x="247" y="55"/>
                  </a:cubicBezTo>
                  <a:cubicBezTo>
                    <a:pt x="248" y="55"/>
                    <a:pt x="248" y="55"/>
                    <a:pt x="249" y="55"/>
                  </a:cubicBezTo>
                  <a:cubicBezTo>
                    <a:pt x="251" y="54"/>
                    <a:pt x="252" y="51"/>
                    <a:pt x="251" y="49"/>
                  </a:cubicBezTo>
                  <a:cubicBezTo>
                    <a:pt x="250" y="47"/>
                    <a:pt x="247" y="47"/>
                    <a:pt x="245" y="48"/>
                  </a:cubicBezTo>
                  <a:close/>
                  <a:moveTo>
                    <a:pt x="260" y="41"/>
                  </a:moveTo>
                  <a:cubicBezTo>
                    <a:pt x="258" y="42"/>
                    <a:pt x="257" y="44"/>
                    <a:pt x="258" y="46"/>
                  </a:cubicBezTo>
                  <a:cubicBezTo>
                    <a:pt x="259" y="47"/>
                    <a:pt x="260" y="48"/>
                    <a:pt x="262" y="48"/>
                  </a:cubicBezTo>
                  <a:cubicBezTo>
                    <a:pt x="262" y="48"/>
                    <a:pt x="263" y="48"/>
                    <a:pt x="263" y="48"/>
                  </a:cubicBezTo>
                  <a:cubicBezTo>
                    <a:pt x="265" y="47"/>
                    <a:pt x="266" y="45"/>
                    <a:pt x="265" y="43"/>
                  </a:cubicBezTo>
                  <a:cubicBezTo>
                    <a:pt x="264" y="41"/>
                    <a:pt x="262" y="40"/>
                    <a:pt x="260" y="41"/>
                  </a:cubicBezTo>
                  <a:close/>
                  <a:moveTo>
                    <a:pt x="305" y="23"/>
                  </a:moveTo>
                  <a:cubicBezTo>
                    <a:pt x="303" y="24"/>
                    <a:pt x="301" y="26"/>
                    <a:pt x="302" y="28"/>
                  </a:cubicBezTo>
                  <a:cubicBezTo>
                    <a:pt x="303" y="30"/>
                    <a:pt x="304" y="31"/>
                    <a:pt x="306" y="31"/>
                  </a:cubicBezTo>
                  <a:cubicBezTo>
                    <a:pt x="306" y="31"/>
                    <a:pt x="307" y="31"/>
                    <a:pt x="307" y="30"/>
                  </a:cubicBezTo>
                  <a:cubicBezTo>
                    <a:pt x="309" y="30"/>
                    <a:pt x="310" y="27"/>
                    <a:pt x="310" y="25"/>
                  </a:cubicBezTo>
                  <a:cubicBezTo>
                    <a:pt x="309" y="23"/>
                    <a:pt x="307" y="22"/>
                    <a:pt x="305" y="23"/>
                  </a:cubicBezTo>
                  <a:close/>
                  <a:moveTo>
                    <a:pt x="286" y="858"/>
                  </a:moveTo>
                  <a:cubicBezTo>
                    <a:pt x="284" y="857"/>
                    <a:pt x="282" y="858"/>
                    <a:pt x="281" y="860"/>
                  </a:cubicBezTo>
                  <a:cubicBezTo>
                    <a:pt x="280" y="862"/>
                    <a:pt x="281" y="865"/>
                    <a:pt x="283" y="866"/>
                  </a:cubicBezTo>
                  <a:cubicBezTo>
                    <a:pt x="284" y="866"/>
                    <a:pt x="284" y="866"/>
                    <a:pt x="285" y="866"/>
                  </a:cubicBezTo>
                  <a:cubicBezTo>
                    <a:pt x="286" y="866"/>
                    <a:pt x="288" y="865"/>
                    <a:pt x="288" y="863"/>
                  </a:cubicBezTo>
                  <a:cubicBezTo>
                    <a:pt x="289" y="861"/>
                    <a:pt x="288" y="859"/>
                    <a:pt x="286" y="858"/>
                  </a:cubicBezTo>
                  <a:close/>
                  <a:moveTo>
                    <a:pt x="301" y="864"/>
                  </a:moveTo>
                  <a:cubicBezTo>
                    <a:pt x="299" y="863"/>
                    <a:pt x="297" y="864"/>
                    <a:pt x="296" y="866"/>
                  </a:cubicBezTo>
                  <a:cubicBezTo>
                    <a:pt x="295" y="868"/>
                    <a:pt x="296" y="870"/>
                    <a:pt x="298" y="871"/>
                  </a:cubicBezTo>
                  <a:cubicBezTo>
                    <a:pt x="299" y="871"/>
                    <a:pt x="299" y="871"/>
                    <a:pt x="300" y="871"/>
                  </a:cubicBezTo>
                  <a:cubicBezTo>
                    <a:pt x="301" y="871"/>
                    <a:pt x="303" y="870"/>
                    <a:pt x="304" y="869"/>
                  </a:cubicBezTo>
                  <a:cubicBezTo>
                    <a:pt x="304" y="867"/>
                    <a:pt x="303" y="864"/>
                    <a:pt x="301" y="864"/>
                  </a:cubicBezTo>
                  <a:close/>
                  <a:moveTo>
                    <a:pt x="289" y="28"/>
                  </a:moveTo>
                  <a:cubicBezTo>
                    <a:pt x="287" y="29"/>
                    <a:pt x="286" y="31"/>
                    <a:pt x="287" y="33"/>
                  </a:cubicBezTo>
                  <a:cubicBezTo>
                    <a:pt x="288" y="35"/>
                    <a:pt x="289" y="36"/>
                    <a:pt x="291" y="36"/>
                  </a:cubicBezTo>
                  <a:cubicBezTo>
                    <a:pt x="291" y="36"/>
                    <a:pt x="292" y="36"/>
                    <a:pt x="292" y="36"/>
                  </a:cubicBezTo>
                  <a:cubicBezTo>
                    <a:pt x="294" y="35"/>
                    <a:pt x="295" y="33"/>
                    <a:pt x="295" y="31"/>
                  </a:cubicBezTo>
                  <a:cubicBezTo>
                    <a:pt x="294" y="29"/>
                    <a:pt x="291" y="28"/>
                    <a:pt x="289" y="28"/>
                  </a:cubicBezTo>
                  <a:close/>
                  <a:moveTo>
                    <a:pt x="257" y="845"/>
                  </a:moveTo>
                  <a:cubicBezTo>
                    <a:pt x="257" y="845"/>
                    <a:pt x="257" y="845"/>
                    <a:pt x="257" y="845"/>
                  </a:cubicBezTo>
                  <a:cubicBezTo>
                    <a:pt x="255" y="844"/>
                    <a:pt x="253" y="845"/>
                    <a:pt x="252" y="847"/>
                  </a:cubicBezTo>
                  <a:cubicBezTo>
                    <a:pt x="251" y="849"/>
                    <a:pt x="252" y="852"/>
                    <a:pt x="254" y="853"/>
                  </a:cubicBezTo>
                  <a:cubicBezTo>
                    <a:pt x="254" y="853"/>
                    <a:pt x="255" y="853"/>
                    <a:pt x="255" y="853"/>
                  </a:cubicBezTo>
                  <a:cubicBezTo>
                    <a:pt x="257" y="853"/>
                    <a:pt x="258" y="852"/>
                    <a:pt x="259" y="851"/>
                  </a:cubicBezTo>
                  <a:cubicBezTo>
                    <a:pt x="260" y="849"/>
                    <a:pt x="259" y="846"/>
                    <a:pt x="257" y="845"/>
                  </a:cubicBezTo>
                  <a:close/>
                  <a:moveTo>
                    <a:pt x="197" y="815"/>
                  </a:moveTo>
                  <a:cubicBezTo>
                    <a:pt x="195" y="817"/>
                    <a:pt x="196" y="819"/>
                    <a:pt x="198" y="821"/>
                  </a:cubicBezTo>
                  <a:cubicBezTo>
                    <a:pt x="198" y="821"/>
                    <a:pt x="199" y="821"/>
                    <a:pt x="200" y="821"/>
                  </a:cubicBezTo>
                  <a:cubicBezTo>
                    <a:pt x="201" y="821"/>
                    <a:pt x="203" y="821"/>
                    <a:pt x="203" y="819"/>
                  </a:cubicBezTo>
                  <a:cubicBezTo>
                    <a:pt x="205" y="818"/>
                    <a:pt x="204" y="815"/>
                    <a:pt x="202" y="814"/>
                  </a:cubicBezTo>
                  <a:cubicBezTo>
                    <a:pt x="200" y="813"/>
                    <a:pt x="198" y="813"/>
                    <a:pt x="197" y="815"/>
                  </a:cubicBezTo>
                  <a:close/>
                  <a:moveTo>
                    <a:pt x="189" y="805"/>
                  </a:moveTo>
                  <a:cubicBezTo>
                    <a:pt x="188" y="804"/>
                    <a:pt x="185" y="804"/>
                    <a:pt x="184" y="806"/>
                  </a:cubicBezTo>
                  <a:cubicBezTo>
                    <a:pt x="182" y="807"/>
                    <a:pt x="183" y="810"/>
                    <a:pt x="185" y="811"/>
                  </a:cubicBezTo>
                  <a:cubicBezTo>
                    <a:pt x="185" y="812"/>
                    <a:pt x="186" y="812"/>
                    <a:pt x="187" y="812"/>
                  </a:cubicBezTo>
                  <a:cubicBezTo>
                    <a:pt x="188" y="812"/>
                    <a:pt x="189" y="811"/>
                    <a:pt x="190" y="810"/>
                  </a:cubicBezTo>
                  <a:cubicBezTo>
                    <a:pt x="191" y="809"/>
                    <a:pt x="191" y="806"/>
                    <a:pt x="189" y="805"/>
                  </a:cubicBezTo>
                  <a:close/>
                  <a:moveTo>
                    <a:pt x="196" y="82"/>
                  </a:moveTo>
                  <a:cubicBezTo>
                    <a:pt x="195" y="80"/>
                    <a:pt x="192" y="79"/>
                    <a:pt x="190" y="81"/>
                  </a:cubicBezTo>
                  <a:cubicBezTo>
                    <a:pt x="188" y="82"/>
                    <a:pt x="188" y="85"/>
                    <a:pt x="189" y="86"/>
                  </a:cubicBezTo>
                  <a:cubicBezTo>
                    <a:pt x="190" y="87"/>
                    <a:pt x="191" y="88"/>
                    <a:pt x="193" y="88"/>
                  </a:cubicBezTo>
                  <a:cubicBezTo>
                    <a:pt x="193" y="88"/>
                    <a:pt x="194" y="88"/>
                    <a:pt x="195" y="87"/>
                  </a:cubicBezTo>
                  <a:cubicBezTo>
                    <a:pt x="197" y="86"/>
                    <a:pt x="197" y="84"/>
                    <a:pt x="196" y="82"/>
                  </a:cubicBezTo>
                  <a:close/>
                  <a:moveTo>
                    <a:pt x="171" y="796"/>
                  </a:moveTo>
                  <a:cubicBezTo>
                    <a:pt x="170" y="798"/>
                    <a:pt x="170" y="800"/>
                    <a:pt x="172" y="802"/>
                  </a:cubicBezTo>
                  <a:cubicBezTo>
                    <a:pt x="172" y="802"/>
                    <a:pt x="173" y="802"/>
                    <a:pt x="174" y="802"/>
                  </a:cubicBezTo>
                  <a:cubicBezTo>
                    <a:pt x="175" y="802"/>
                    <a:pt x="177" y="802"/>
                    <a:pt x="177" y="801"/>
                  </a:cubicBezTo>
                  <a:cubicBezTo>
                    <a:pt x="179" y="799"/>
                    <a:pt x="178" y="797"/>
                    <a:pt x="177" y="795"/>
                  </a:cubicBezTo>
                  <a:cubicBezTo>
                    <a:pt x="175" y="794"/>
                    <a:pt x="172" y="794"/>
                    <a:pt x="171" y="796"/>
                  </a:cubicBezTo>
                  <a:close/>
                  <a:moveTo>
                    <a:pt x="183" y="91"/>
                  </a:moveTo>
                  <a:cubicBezTo>
                    <a:pt x="182" y="89"/>
                    <a:pt x="179" y="89"/>
                    <a:pt x="177" y="90"/>
                  </a:cubicBezTo>
                  <a:cubicBezTo>
                    <a:pt x="176" y="92"/>
                    <a:pt x="175" y="94"/>
                    <a:pt x="177" y="96"/>
                  </a:cubicBezTo>
                  <a:cubicBezTo>
                    <a:pt x="177" y="97"/>
                    <a:pt x="178" y="97"/>
                    <a:pt x="180" y="97"/>
                  </a:cubicBezTo>
                  <a:cubicBezTo>
                    <a:pt x="181" y="97"/>
                    <a:pt x="181" y="97"/>
                    <a:pt x="182" y="97"/>
                  </a:cubicBezTo>
                  <a:cubicBezTo>
                    <a:pt x="184" y="95"/>
                    <a:pt x="184" y="93"/>
                    <a:pt x="183" y="91"/>
                  </a:cubicBezTo>
                  <a:close/>
                  <a:moveTo>
                    <a:pt x="231" y="55"/>
                  </a:moveTo>
                  <a:cubicBezTo>
                    <a:pt x="229" y="56"/>
                    <a:pt x="229" y="59"/>
                    <a:pt x="230" y="61"/>
                  </a:cubicBezTo>
                  <a:cubicBezTo>
                    <a:pt x="230" y="62"/>
                    <a:pt x="232" y="63"/>
                    <a:pt x="233" y="63"/>
                  </a:cubicBezTo>
                  <a:cubicBezTo>
                    <a:pt x="234" y="63"/>
                    <a:pt x="234" y="63"/>
                    <a:pt x="235" y="62"/>
                  </a:cubicBezTo>
                  <a:cubicBezTo>
                    <a:pt x="237" y="61"/>
                    <a:pt x="238" y="59"/>
                    <a:pt x="237" y="57"/>
                  </a:cubicBezTo>
                  <a:cubicBezTo>
                    <a:pt x="236" y="55"/>
                    <a:pt x="233" y="54"/>
                    <a:pt x="231" y="55"/>
                  </a:cubicBezTo>
                  <a:close/>
                  <a:moveTo>
                    <a:pt x="229" y="831"/>
                  </a:moveTo>
                  <a:cubicBezTo>
                    <a:pt x="227" y="830"/>
                    <a:pt x="225" y="830"/>
                    <a:pt x="224" y="832"/>
                  </a:cubicBezTo>
                  <a:cubicBezTo>
                    <a:pt x="223" y="834"/>
                    <a:pt x="223" y="836"/>
                    <a:pt x="225" y="838"/>
                  </a:cubicBezTo>
                  <a:cubicBezTo>
                    <a:pt x="226" y="838"/>
                    <a:pt x="226" y="838"/>
                    <a:pt x="227" y="838"/>
                  </a:cubicBezTo>
                  <a:cubicBezTo>
                    <a:pt x="229" y="838"/>
                    <a:pt x="230" y="837"/>
                    <a:pt x="231" y="836"/>
                  </a:cubicBezTo>
                  <a:cubicBezTo>
                    <a:pt x="232" y="834"/>
                    <a:pt x="231" y="832"/>
                    <a:pt x="229" y="831"/>
                  </a:cubicBezTo>
                  <a:close/>
                  <a:moveTo>
                    <a:pt x="223" y="65"/>
                  </a:moveTo>
                  <a:cubicBezTo>
                    <a:pt x="222" y="63"/>
                    <a:pt x="219" y="62"/>
                    <a:pt x="217" y="63"/>
                  </a:cubicBezTo>
                  <a:cubicBezTo>
                    <a:pt x="215" y="64"/>
                    <a:pt x="215" y="67"/>
                    <a:pt x="216" y="69"/>
                  </a:cubicBezTo>
                  <a:cubicBezTo>
                    <a:pt x="217" y="70"/>
                    <a:pt x="218" y="71"/>
                    <a:pt x="219" y="71"/>
                  </a:cubicBezTo>
                  <a:cubicBezTo>
                    <a:pt x="220" y="71"/>
                    <a:pt x="221" y="70"/>
                    <a:pt x="221" y="70"/>
                  </a:cubicBezTo>
                  <a:cubicBezTo>
                    <a:pt x="221" y="70"/>
                    <a:pt x="221" y="70"/>
                    <a:pt x="221" y="70"/>
                  </a:cubicBezTo>
                  <a:cubicBezTo>
                    <a:pt x="223" y="69"/>
                    <a:pt x="224" y="67"/>
                    <a:pt x="223" y="65"/>
                  </a:cubicBezTo>
                  <a:close/>
                  <a:moveTo>
                    <a:pt x="209" y="73"/>
                  </a:moveTo>
                  <a:cubicBezTo>
                    <a:pt x="208" y="71"/>
                    <a:pt x="205" y="71"/>
                    <a:pt x="204" y="72"/>
                  </a:cubicBezTo>
                  <a:cubicBezTo>
                    <a:pt x="202" y="73"/>
                    <a:pt x="201" y="75"/>
                    <a:pt x="202" y="77"/>
                  </a:cubicBezTo>
                  <a:cubicBezTo>
                    <a:pt x="203" y="78"/>
                    <a:pt x="204" y="79"/>
                    <a:pt x="206" y="79"/>
                  </a:cubicBezTo>
                  <a:cubicBezTo>
                    <a:pt x="207" y="79"/>
                    <a:pt x="207" y="79"/>
                    <a:pt x="208" y="78"/>
                  </a:cubicBezTo>
                  <a:cubicBezTo>
                    <a:pt x="210" y="77"/>
                    <a:pt x="210" y="75"/>
                    <a:pt x="209" y="73"/>
                  </a:cubicBezTo>
                  <a:close/>
                  <a:moveTo>
                    <a:pt x="216" y="822"/>
                  </a:moveTo>
                  <a:cubicBezTo>
                    <a:pt x="214" y="821"/>
                    <a:pt x="211" y="822"/>
                    <a:pt x="210" y="824"/>
                  </a:cubicBezTo>
                  <a:cubicBezTo>
                    <a:pt x="209" y="826"/>
                    <a:pt x="209" y="828"/>
                    <a:pt x="211" y="829"/>
                  </a:cubicBezTo>
                  <a:cubicBezTo>
                    <a:pt x="212" y="830"/>
                    <a:pt x="213" y="830"/>
                    <a:pt x="213" y="830"/>
                  </a:cubicBezTo>
                  <a:cubicBezTo>
                    <a:pt x="215" y="830"/>
                    <a:pt x="216" y="829"/>
                    <a:pt x="217" y="828"/>
                  </a:cubicBezTo>
                  <a:cubicBezTo>
                    <a:pt x="218" y="826"/>
                    <a:pt x="217" y="824"/>
                    <a:pt x="216" y="822"/>
                  </a:cubicBezTo>
                  <a:close/>
                  <a:moveTo>
                    <a:pt x="867" y="312"/>
                  </a:moveTo>
                  <a:cubicBezTo>
                    <a:pt x="868" y="313"/>
                    <a:pt x="869" y="314"/>
                    <a:pt x="871" y="314"/>
                  </a:cubicBezTo>
                  <a:cubicBezTo>
                    <a:pt x="871" y="314"/>
                    <a:pt x="872" y="314"/>
                    <a:pt x="872" y="314"/>
                  </a:cubicBezTo>
                  <a:cubicBezTo>
                    <a:pt x="874" y="314"/>
                    <a:pt x="875" y="311"/>
                    <a:pt x="875" y="309"/>
                  </a:cubicBezTo>
                  <a:cubicBezTo>
                    <a:pt x="874" y="307"/>
                    <a:pt x="872" y="306"/>
                    <a:pt x="870" y="307"/>
                  </a:cubicBezTo>
                  <a:cubicBezTo>
                    <a:pt x="867" y="307"/>
                    <a:pt x="866" y="310"/>
                    <a:pt x="867" y="312"/>
                  </a:cubicBezTo>
                  <a:close/>
                  <a:moveTo>
                    <a:pt x="316" y="869"/>
                  </a:moveTo>
                  <a:cubicBezTo>
                    <a:pt x="314" y="868"/>
                    <a:pt x="312" y="869"/>
                    <a:pt x="311" y="871"/>
                  </a:cubicBezTo>
                  <a:cubicBezTo>
                    <a:pt x="310" y="873"/>
                    <a:pt x="312" y="876"/>
                    <a:pt x="314" y="876"/>
                  </a:cubicBezTo>
                  <a:cubicBezTo>
                    <a:pt x="314" y="876"/>
                    <a:pt x="315" y="876"/>
                    <a:pt x="315" y="876"/>
                  </a:cubicBezTo>
                  <a:cubicBezTo>
                    <a:pt x="317" y="876"/>
                    <a:pt x="318" y="875"/>
                    <a:pt x="319" y="874"/>
                  </a:cubicBezTo>
                  <a:cubicBezTo>
                    <a:pt x="319" y="872"/>
                    <a:pt x="318" y="869"/>
                    <a:pt x="316" y="869"/>
                  </a:cubicBezTo>
                  <a:close/>
                  <a:moveTo>
                    <a:pt x="850" y="267"/>
                  </a:moveTo>
                  <a:cubicBezTo>
                    <a:pt x="851" y="269"/>
                    <a:pt x="852" y="270"/>
                    <a:pt x="854" y="270"/>
                  </a:cubicBezTo>
                  <a:cubicBezTo>
                    <a:pt x="854" y="270"/>
                    <a:pt x="855" y="270"/>
                    <a:pt x="855" y="269"/>
                  </a:cubicBezTo>
                  <a:cubicBezTo>
                    <a:pt x="857" y="269"/>
                    <a:pt x="858" y="266"/>
                    <a:pt x="857" y="264"/>
                  </a:cubicBezTo>
                  <a:cubicBezTo>
                    <a:pt x="857" y="264"/>
                    <a:pt x="857" y="264"/>
                    <a:pt x="857" y="264"/>
                  </a:cubicBezTo>
                  <a:cubicBezTo>
                    <a:pt x="856" y="262"/>
                    <a:pt x="854" y="261"/>
                    <a:pt x="852" y="262"/>
                  </a:cubicBezTo>
                  <a:cubicBezTo>
                    <a:pt x="850" y="263"/>
                    <a:pt x="849" y="265"/>
                    <a:pt x="850" y="267"/>
                  </a:cubicBezTo>
                  <a:close/>
                  <a:moveTo>
                    <a:pt x="862" y="297"/>
                  </a:moveTo>
                  <a:cubicBezTo>
                    <a:pt x="862" y="298"/>
                    <a:pt x="864" y="299"/>
                    <a:pt x="866" y="299"/>
                  </a:cubicBezTo>
                  <a:cubicBezTo>
                    <a:pt x="866" y="299"/>
                    <a:pt x="867" y="299"/>
                    <a:pt x="867" y="299"/>
                  </a:cubicBezTo>
                  <a:cubicBezTo>
                    <a:pt x="869" y="298"/>
                    <a:pt x="870" y="296"/>
                    <a:pt x="869" y="294"/>
                  </a:cubicBezTo>
                  <a:cubicBezTo>
                    <a:pt x="869" y="292"/>
                    <a:pt x="866" y="291"/>
                    <a:pt x="864" y="292"/>
                  </a:cubicBezTo>
                  <a:cubicBezTo>
                    <a:pt x="862" y="292"/>
                    <a:pt x="861" y="295"/>
                    <a:pt x="862" y="297"/>
                  </a:cubicBezTo>
                  <a:close/>
                  <a:moveTo>
                    <a:pt x="836" y="239"/>
                  </a:moveTo>
                  <a:cubicBezTo>
                    <a:pt x="837" y="241"/>
                    <a:pt x="838" y="241"/>
                    <a:pt x="839" y="241"/>
                  </a:cubicBezTo>
                  <a:cubicBezTo>
                    <a:pt x="840" y="241"/>
                    <a:pt x="841" y="241"/>
                    <a:pt x="841" y="241"/>
                  </a:cubicBezTo>
                  <a:cubicBezTo>
                    <a:pt x="843" y="240"/>
                    <a:pt x="844" y="237"/>
                    <a:pt x="843" y="235"/>
                  </a:cubicBezTo>
                  <a:cubicBezTo>
                    <a:pt x="842" y="233"/>
                    <a:pt x="840" y="233"/>
                    <a:pt x="838" y="234"/>
                  </a:cubicBezTo>
                  <a:cubicBezTo>
                    <a:pt x="836" y="235"/>
                    <a:pt x="835" y="237"/>
                    <a:pt x="836" y="239"/>
                  </a:cubicBezTo>
                  <a:close/>
                  <a:moveTo>
                    <a:pt x="856" y="282"/>
                  </a:moveTo>
                  <a:cubicBezTo>
                    <a:pt x="857" y="283"/>
                    <a:pt x="858" y="284"/>
                    <a:pt x="860" y="284"/>
                  </a:cubicBezTo>
                  <a:cubicBezTo>
                    <a:pt x="860" y="284"/>
                    <a:pt x="861" y="284"/>
                    <a:pt x="861" y="284"/>
                  </a:cubicBezTo>
                  <a:cubicBezTo>
                    <a:pt x="863" y="283"/>
                    <a:pt x="864" y="281"/>
                    <a:pt x="864" y="279"/>
                  </a:cubicBezTo>
                  <a:cubicBezTo>
                    <a:pt x="863" y="277"/>
                    <a:pt x="860" y="276"/>
                    <a:pt x="858" y="277"/>
                  </a:cubicBezTo>
                  <a:cubicBezTo>
                    <a:pt x="856" y="278"/>
                    <a:pt x="855" y="280"/>
                    <a:pt x="856" y="282"/>
                  </a:cubicBezTo>
                  <a:close/>
                  <a:moveTo>
                    <a:pt x="843" y="253"/>
                  </a:moveTo>
                  <a:cubicBezTo>
                    <a:pt x="844" y="255"/>
                    <a:pt x="845" y="255"/>
                    <a:pt x="847" y="255"/>
                  </a:cubicBezTo>
                  <a:cubicBezTo>
                    <a:pt x="847" y="255"/>
                    <a:pt x="848" y="255"/>
                    <a:pt x="849" y="255"/>
                  </a:cubicBezTo>
                  <a:cubicBezTo>
                    <a:pt x="851" y="254"/>
                    <a:pt x="851" y="252"/>
                    <a:pt x="850" y="250"/>
                  </a:cubicBezTo>
                  <a:cubicBezTo>
                    <a:pt x="849" y="248"/>
                    <a:pt x="847" y="247"/>
                    <a:pt x="845" y="248"/>
                  </a:cubicBezTo>
                  <a:cubicBezTo>
                    <a:pt x="843" y="249"/>
                    <a:pt x="842" y="251"/>
                    <a:pt x="843" y="253"/>
                  </a:cubicBezTo>
                  <a:close/>
                  <a:moveTo>
                    <a:pt x="54" y="241"/>
                  </a:moveTo>
                  <a:cubicBezTo>
                    <a:pt x="55" y="242"/>
                    <a:pt x="55" y="242"/>
                    <a:pt x="56" y="242"/>
                  </a:cubicBezTo>
                  <a:cubicBezTo>
                    <a:pt x="57" y="242"/>
                    <a:pt x="59" y="241"/>
                    <a:pt x="60" y="240"/>
                  </a:cubicBezTo>
                  <a:cubicBezTo>
                    <a:pt x="61" y="238"/>
                    <a:pt x="60" y="235"/>
                    <a:pt x="58" y="234"/>
                  </a:cubicBezTo>
                  <a:cubicBezTo>
                    <a:pt x="56" y="233"/>
                    <a:pt x="54" y="234"/>
                    <a:pt x="53" y="236"/>
                  </a:cubicBezTo>
                  <a:cubicBezTo>
                    <a:pt x="52" y="238"/>
                    <a:pt x="52" y="240"/>
                    <a:pt x="54" y="241"/>
                  </a:cubicBezTo>
                  <a:close/>
                  <a:moveTo>
                    <a:pt x="832" y="227"/>
                  </a:moveTo>
                  <a:cubicBezTo>
                    <a:pt x="832" y="227"/>
                    <a:pt x="833" y="227"/>
                    <a:pt x="834" y="227"/>
                  </a:cubicBezTo>
                  <a:cubicBezTo>
                    <a:pt x="836" y="226"/>
                    <a:pt x="836" y="223"/>
                    <a:pt x="835" y="221"/>
                  </a:cubicBezTo>
                  <a:cubicBezTo>
                    <a:pt x="834" y="219"/>
                    <a:pt x="832" y="219"/>
                    <a:pt x="830" y="220"/>
                  </a:cubicBezTo>
                  <a:cubicBezTo>
                    <a:pt x="828" y="221"/>
                    <a:pt x="827" y="224"/>
                    <a:pt x="828" y="225"/>
                  </a:cubicBezTo>
                  <a:cubicBezTo>
                    <a:pt x="829" y="227"/>
                    <a:pt x="830" y="227"/>
                    <a:pt x="832" y="227"/>
                  </a:cubicBezTo>
                  <a:close/>
                  <a:moveTo>
                    <a:pt x="62" y="227"/>
                  </a:moveTo>
                  <a:cubicBezTo>
                    <a:pt x="62" y="228"/>
                    <a:pt x="63" y="228"/>
                    <a:pt x="64" y="228"/>
                  </a:cubicBezTo>
                  <a:cubicBezTo>
                    <a:pt x="65" y="228"/>
                    <a:pt x="67" y="227"/>
                    <a:pt x="67" y="226"/>
                  </a:cubicBezTo>
                  <a:cubicBezTo>
                    <a:pt x="68" y="224"/>
                    <a:pt x="68" y="222"/>
                    <a:pt x="66" y="220"/>
                  </a:cubicBezTo>
                  <a:cubicBezTo>
                    <a:pt x="64" y="219"/>
                    <a:pt x="62" y="220"/>
                    <a:pt x="60" y="222"/>
                  </a:cubicBezTo>
                  <a:cubicBezTo>
                    <a:pt x="59" y="224"/>
                    <a:pt x="60" y="226"/>
                    <a:pt x="62" y="227"/>
                  </a:cubicBezTo>
                  <a:close/>
                  <a:moveTo>
                    <a:pt x="81" y="201"/>
                  </a:moveTo>
                  <a:cubicBezTo>
                    <a:pt x="82" y="201"/>
                    <a:pt x="84" y="200"/>
                    <a:pt x="84" y="199"/>
                  </a:cubicBezTo>
                  <a:cubicBezTo>
                    <a:pt x="86" y="197"/>
                    <a:pt x="85" y="195"/>
                    <a:pt x="83" y="194"/>
                  </a:cubicBezTo>
                  <a:cubicBezTo>
                    <a:pt x="81" y="192"/>
                    <a:pt x="79" y="193"/>
                    <a:pt x="78" y="195"/>
                  </a:cubicBezTo>
                  <a:cubicBezTo>
                    <a:pt x="76" y="196"/>
                    <a:pt x="77" y="199"/>
                    <a:pt x="79" y="200"/>
                  </a:cubicBezTo>
                  <a:cubicBezTo>
                    <a:pt x="79" y="201"/>
                    <a:pt x="80" y="201"/>
                    <a:pt x="81" y="201"/>
                  </a:cubicBezTo>
                  <a:close/>
                  <a:moveTo>
                    <a:pt x="70" y="214"/>
                  </a:moveTo>
                  <a:cubicBezTo>
                    <a:pt x="71" y="214"/>
                    <a:pt x="71" y="214"/>
                    <a:pt x="72" y="214"/>
                  </a:cubicBezTo>
                  <a:cubicBezTo>
                    <a:pt x="74" y="214"/>
                    <a:pt x="75" y="214"/>
                    <a:pt x="76" y="212"/>
                  </a:cubicBezTo>
                  <a:cubicBezTo>
                    <a:pt x="77" y="211"/>
                    <a:pt x="76" y="208"/>
                    <a:pt x="74" y="207"/>
                  </a:cubicBezTo>
                  <a:cubicBezTo>
                    <a:pt x="72" y="206"/>
                    <a:pt x="70" y="206"/>
                    <a:pt x="69" y="208"/>
                  </a:cubicBezTo>
                  <a:cubicBezTo>
                    <a:pt x="68" y="210"/>
                    <a:pt x="68" y="212"/>
                    <a:pt x="70" y="214"/>
                  </a:cubicBezTo>
                  <a:close/>
                  <a:moveTo>
                    <a:pt x="891" y="416"/>
                  </a:moveTo>
                  <a:cubicBezTo>
                    <a:pt x="889" y="416"/>
                    <a:pt x="888" y="418"/>
                    <a:pt x="888" y="420"/>
                  </a:cubicBezTo>
                  <a:cubicBezTo>
                    <a:pt x="888" y="420"/>
                    <a:pt x="888" y="420"/>
                    <a:pt x="888" y="420"/>
                  </a:cubicBezTo>
                  <a:cubicBezTo>
                    <a:pt x="888" y="422"/>
                    <a:pt x="890" y="424"/>
                    <a:pt x="892" y="424"/>
                  </a:cubicBezTo>
                  <a:cubicBezTo>
                    <a:pt x="892" y="424"/>
                    <a:pt x="892" y="424"/>
                    <a:pt x="892" y="424"/>
                  </a:cubicBezTo>
                  <a:cubicBezTo>
                    <a:pt x="894" y="424"/>
                    <a:pt x="896" y="422"/>
                    <a:pt x="896" y="420"/>
                  </a:cubicBezTo>
                  <a:cubicBezTo>
                    <a:pt x="896" y="417"/>
                    <a:pt x="894" y="416"/>
                    <a:pt x="891" y="416"/>
                  </a:cubicBezTo>
                  <a:close/>
                  <a:moveTo>
                    <a:pt x="47" y="256"/>
                  </a:moveTo>
                  <a:cubicBezTo>
                    <a:pt x="48" y="256"/>
                    <a:pt x="48" y="256"/>
                    <a:pt x="49" y="256"/>
                  </a:cubicBezTo>
                  <a:cubicBezTo>
                    <a:pt x="50" y="256"/>
                    <a:pt x="52" y="255"/>
                    <a:pt x="52" y="254"/>
                  </a:cubicBezTo>
                  <a:cubicBezTo>
                    <a:pt x="53" y="252"/>
                    <a:pt x="53" y="249"/>
                    <a:pt x="51" y="248"/>
                  </a:cubicBezTo>
                  <a:cubicBezTo>
                    <a:pt x="49" y="248"/>
                    <a:pt x="46" y="248"/>
                    <a:pt x="45" y="250"/>
                  </a:cubicBezTo>
                  <a:cubicBezTo>
                    <a:pt x="44" y="252"/>
                    <a:pt x="45" y="255"/>
                    <a:pt x="47" y="256"/>
                  </a:cubicBezTo>
                  <a:close/>
                  <a:moveTo>
                    <a:pt x="892" y="432"/>
                  </a:moveTo>
                  <a:cubicBezTo>
                    <a:pt x="890" y="432"/>
                    <a:pt x="888" y="434"/>
                    <a:pt x="888" y="436"/>
                  </a:cubicBezTo>
                  <a:cubicBezTo>
                    <a:pt x="888" y="438"/>
                    <a:pt x="890" y="440"/>
                    <a:pt x="892" y="440"/>
                  </a:cubicBezTo>
                  <a:cubicBezTo>
                    <a:pt x="892" y="440"/>
                    <a:pt x="892" y="440"/>
                    <a:pt x="893" y="440"/>
                  </a:cubicBezTo>
                  <a:cubicBezTo>
                    <a:pt x="895" y="440"/>
                    <a:pt x="896" y="438"/>
                    <a:pt x="896" y="436"/>
                  </a:cubicBezTo>
                  <a:cubicBezTo>
                    <a:pt x="896" y="433"/>
                    <a:pt x="894" y="432"/>
                    <a:pt x="892" y="432"/>
                  </a:cubicBezTo>
                  <a:close/>
                  <a:moveTo>
                    <a:pt x="886" y="404"/>
                  </a:moveTo>
                  <a:cubicBezTo>
                    <a:pt x="887" y="406"/>
                    <a:pt x="888" y="408"/>
                    <a:pt x="890" y="408"/>
                  </a:cubicBezTo>
                  <a:cubicBezTo>
                    <a:pt x="891" y="408"/>
                    <a:pt x="891" y="408"/>
                    <a:pt x="891" y="408"/>
                  </a:cubicBezTo>
                  <a:cubicBezTo>
                    <a:pt x="893" y="408"/>
                    <a:pt x="895" y="406"/>
                    <a:pt x="894" y="404"/>
                  </a:cubicBezTo>
                  <a:cubicBezTo>
                    <a:pt x="894" y="401"/>
                    <a:pt x="892" y="400"/>
                    <a:pt x="890" y="400"/>
                  </a:cubicBezTo>
                  <a:cubicBezTo>
                    <a:pt x="888" y="400"/>
                    <a:pt x="886" y="402"/>
                    <a:pt x="886" y="404"/>
                  </a:cubicBezTo>
                  <a:close/>
                  <a:moveTo>
                    <a:pt x="893" y="448"/>
                  </a:moveTo>
                  <a:cubicBezTo>
                    <a:pt x="890" y="448"/>
                    <a:pt x="889" y="450"/>
                    <a:pt x="889" y="452"/>
                  </a:cubicBezTo>
                  <a:cubicBezTo>
                    <a:pt x="889" y="454"/>
                    <a:pt x="890" y="456"/>
                    <a:pt x="893" y="456"/>
                  </a:cubicBezTo>
                  <a:cubicBezTo>
                    <a:pt x="893" y="456"/>
                    <a:pt x="893" y="456"/>
                    <a:pt x="893" y="456"/>
                  </a:cubicBezTo>
                  <a:cubicBezTo>
                    <a:pt x="895" y="456"/>
                    <a:pt x="897" y="454"/>
                    <a:pt x="897" y="452"/>
                  </a:cubicBezTo>
                  <a:cubicBezTo>
                    <a:pt x="897" y="450"/>
                    <a:pt x="895" y="448"/>
                    <a:pt x="893" y="448"/>
                  </a:cubicBezTo>
                  <a:close/>
                  <a:moveTo>
                    <a:pt x="888" y="436"/>
                  </a:moveTo>
                  <a:cubicBezTo>
                    <a:pt x="888" y="436"/>
                    <a:pt x="888" y="436"/>
                    <a:pt x="888" y="436"/>
                  </a:cubicBezTo>
                  <a:cubicBezTo>
                    <a:pt x="888" y="436"/>
                    <a:pt x="888" y="436"/>
                    <a:pt x="888" y="436"/>
                  </a:cubicBezTo>
                  <a:close/>
                  <a:moveTo>
                    <a:pt x="882" y="373"/>
                  </a:moveTo>
                  <a:cubicBezTo>
                    <a:pt x="883" y="375"/>
                    <a:pt x="884" y="376"/>
                    <a:pt x="886" y="376"/>
                  </a:cubicBezTo>
                  <a:cubicBezTo>
                    <a:pt x="886" y="376"/>
                    <a:pt x="887" y="376"/>
                    <a:pt x="887" y="376"/>
                  </a:cubicBezTo>
                  <a:cubicBezTo>
                    <a:pt x="889" y="376"/>
                    <a:pt x="890" y="374"/>
                    <a:pt x="890" y="372"/>
                  </a:cubicBezTo>
                  <a:cubicBezTo>
                    <a:pt x="890" y="369"/>
                    <a:pt x="888" y="368"/>
                    <a:pt x="885" y="368"/>
                  </a:cubicBezTo>
                  <a:cubicBezTo>
                    <a:pt x="883" y="369"/>
                    <a:pt x="882" y="371"/>
                    <a:pt x="882" y="373"/>
                  </a:cubicBezTo>
                  <a:close/>
                  <a:moveTo>
                    <a:pt x="876" y="342"/>
                  </a:moveTo>
                  <a:cubicBezTo>
                    <a:pt x="876" y="342"/>
                    <a:pt x="876" y="342"/>
                    <a:pt x="876" y="342"/>
                  </a:cubicBezTo>
                  <a:cubicBezTo>
                    <a:pt x="876" y="344"/>
                    <a:pt x="878" y="345"/>
                    <a:pt x="880" y="345"/>
                  </a:cubicBezTo>
                  <a:cubicBezTo>
                    <a:pt x="880" y="345"/>
                    <a:pt x="880" y="345"/>
                    <a:pt x="881" y="345"/>
                  </a:cubicBezTo>
                  <a:cubicBezTo>
                    <a:pt x="883" y="344"/>
                    <a:pt x="884" y="342"/>
                    <a:pt x="883" y="340"/>
                  </a:cubicBezTo>
                  <a:cubicBezTo>
                    <a:pt x="883" y="338"/>
                    <a:pt x="881" y="337"/>
                    <a:pt x="879" y="337"/>
                  </a:cubicBezTo>
                  <a:cubicBezTo>
                    <a:pt x="876" y="338"/>
                    <a:pt x="875" y="340"/>
                    <a:pt x="876" y="342"/>
                  </a:cubicBezTo>
                  <a:close/>
                  <a:moveTo>
                    <a:pt x="879" y="357"/>
                  </a:moveTo>
                  <a:cubicBezTo>
                    <a:pt x="880" y="359"/>
                    <a:pt x="881" y="361"/>
                    <a:pt x="883" y="361"/>
                  </a:cubicBezTo>
                  <a:cubicBezTo>
                    <a:pt x="883" y="361"/>
                    <a:pt x="884" y="361"/>
                    <a:pt x="884" y="361"/>
                  </a:cubicBezTo>
                  <a:cubicBezTo>
                    <a:pt x="886" y="360"/>
                    <a:pt x="887" y="358"/>
                    <a:pt x="887" y="356"/>
                  </a:cubicBezTo>
                  <a:cubicBezTo>
                    <a:pt x="887" y="354"/>
                    <a:pt x="884" y="352"/>
                    <a:pt x="882" y="353"/>
                  </a:cubicBezTo>
                  <a:cubicBezTo>
                    <a:pt x="880" y="353"/>
                    <a:pt x="879" y="355"/>
                    <a:pt x="879" y="357"/>
                  </a:cubicBezTo>
                  <a:close/>
                  <a:moveTo>
                    <a:pt x="885" y="389"/>
                  </a:moveTo>
                  <a:cubicBezTo>
                    <a:pt x="885" y="391"/>
                    <a:pt x="887" y="392"/>
                    <a:pt x="889" y="392"/>
                  </a:cubicBezTo>
                  <a:cubicBezTo>
                    <a:pt x="889" y="392"/>
                    <a:pt x="889" y="392"/>
                    <a:pt x="889" y="392"/>
                  </a:cubicBezTo>
                  <a:cubicBezTo>
                    <a:pt x="891" y="392"/>
                    <a:pt x="893" y="390"/>
                    <a:pt x="893" y="388"/>
                  </a:cubicBezTo>
                  <a:cubicBezTo>
                    <a:pt x="892" y="385"/>
                    <a:pt x="890" y="384"/>
                    <a:pt x="888" y="384"/>
                  </a:cubicBezTo>
                  <a:cubicBezTo>
                    <a:pt x="886" y="384"/>
                    <a:pt x="884" y="386"/>
                    <a:pt x="885" y="389"/>
                  </a:cubicBezTo>
                  <a:close/>
                  <a:moveTo>
                    <a:pt x="872" y="327"/>
                  </a:moveTo>
                  <a:cubicBezTo>
                    <a:pt x="872" y="329"/>
                    <a:pt x="874" y="330"/>
                    <a:pt x="875" y="330"/>
                  </a:cubicBezTo>
                  <a:cubicBezTo>
                    <a:pt x="876" y="330"/>
                    <a:pt x="876" y="330"/>
                    <a:pt x="877" y="330"/>
                  </a:cubicBezTo>
                  <a:cubicBezTo>
                    <a:pt x="879" y="329"/>
                    <a:pt x="880" y="327"/>
                    <a:pt x="879" y="325"/>
                  </a:cubicBezTo>
                  <a:cubicBezTo>
                    <a:pt x="879" y="322"/>
                    <a:pt x="876" y="321"/>
                    <a:pt x="874" y="322"/>
                  </a:cubicBezTo>
                  <a:cubicBezTo>
                    <a:pt x="872" y="322"/>
                    <a:pt x="871" y="325"/>
                    <a:pt x="872" y="327"/>
                  </a:cubicBezTo>
                  <a:close/>
                  <a:moveTo>
                    <a:pt x="24" y="315"/>
                  </a:moveTo>
                  <a:cubicBezTo>
                    <a:pt x="24" y="315"/>
                    <a:pt x="24" y="315"/>
                    <a:pt x="25" y="315"/>
                  </a:cubicBezTo>
                  <a:cubicBezTo>
                    <a:pt x="26" y="315"/>
                    <a:pt x="28" y="314"/>
                    <a:pt x="29" y="313"/>
                  </a:cubicBezTo>
                  <a:cubicBezTo>
                    <a:pt x="29" y="310"/>
                    <a:pt x="28" y="308"/>
                    <a:pt x="26" y="308"/>
                  </a:cubicBezTo>
                  <a:cubicBezTo>
                    <a:pt x="24" y="307"/>
                    <a:pt x="22" y="308"/>
                    <a:pt x="21" y="310"/>
                  </a:cubicBezTo>
                  <a:cubicBezTo>
                    <a:pt x="21" y="310"/>
                    <a:pt x="21" y="310"/>
                    <a:pt x="21" y="310"/>
                  </a:cubicBezTo>
                  <a:cubicBezTo>
                    <a:pt x="20" y="312"/>
                    <a:pt x="21" y="314"/>
                    <a:pt x="24" y="315"/>
                  </a:cubicBezTo>
                  <a:close/>
                  <a:moveTo>
                    <a:pt x="5" y="489"/>
                  </a:moveTo>
                  <a:cubicBezTo>
                    <a:pt x="8" y="488"/>
                    <a:pt x="9" y="487"/>
                    <a:pt x="9" y="484"/>
                  </a:cubicBezTo>
                  <a:cubicBezTo>
                    <a:pt x="9" y="482"/>
                    <a:pt x="7" y="480"/>
                    <a:pt x="5" y="481"/>
                  </a:cubicBezTo>
                  <a:cubicBezTo>
                    <a:pt x="2" y="481"/>
                    <a:pt x="1" y="483"/>
                    <a:pt x="1" y="485"/>
                  </a:cubicBezTo>
                  <a:cubicBezTo>
                    <a:pt x="1" y="485"/>
                    <a:pt x="1" y="485"/>
                    <a:pt x="1" y="485"/>
                  </a:cubicBezTo>
                  <a:cubicBezTo>
                    <a:pt x="1" y="487"/>
                    <a:pt x="3" y="489"/>
                    <a:pt x="5" y="489"/>
                  </a:cubicBezTo>
                  <a:cubicBezTo>
                    <a:pt x="5" y="489"/>
                    <a:pt x="5" y="489"/>
                    <a:pt x="5" y="489"/>
                  </a:cubicBezTo>
                  <a:close/>
                  <a:moveTo>
                    <a:pt x="4" y="441"/>
                  </a:moveTo>
                  <a:cubicBezTo>
                    <a:pt x="4" y="441"/>
                    <a:pt x="4" y="441"/>
                    <a:pt x="4" y="441"/>
                  </a:cubicBezTo>
                  <a:cubicBezTo>
                    <a:pt x="6" y="441"/>
                    <a:pt x="8" y="439"/>
                    <a:pt x="8" y="437"/>
                  </a:cubicBezTo>
                  <a:cubicBezTo>
                    <a:pt x="8" y="435"/>
                    <a:pt x="6" y="433"/>
                    <a:pt x="4" y="433"/>
                  </a:cubicBezTo>
                  <a:cubicBezTo>
                    <a:pt x="2" y="433"/>
                    <a:pt x="0" y="435"/>
                    <a:pt x="0" y="437"/>
                  </a:cubicBezTo>
                  <a:cubicBezTo>
                    <a:pt x="0" y="439"/>
                    <a:pt x="1" y="441"/>
                    <a:pt x="4" y="441"/>
                  </a:cubicBezTo>
                  <a:close/>
                  <a:moveTo>
                    <a:pt x="4" y="457"/>
                  </a:moveTo>
                  <a:cubicBezTo>
                    <a:pt x="4" y="457"/>
                    <a:pt x="4" y="457"/>
                    <a:pt x="4" y="457"/>
                  </a:cubicBezTo>
                  <a:cubicBezTo>
                    <a:pt x="6" y="457"/>
                    <a:pt x="8" y="455"/>
                    <a:pt x="8" y="453"/>
                  </a:cubicBezTo>
                  <a:cubicBezTo>
                    <a:pt x="8" y="451"/>
                    <a:pt x="6" y="449"/>
                    <a:pt x="3" y="449"/>
                  </a:cubicBezTo>
                  <a:cubicBezTo>
                    <a:pt x="1" y="449"/>
                    <a:pt x="0" y="451"/>
                    <a:pt x="0" y="453"/>
                  </a:cubicBezTo>
                  <a:cubicBezTo>
                    <a:pt x="0" y="455"/>
                    <a:pt x="1" y="457"/>
                    <a:pt x="4" y="457"/>
                  </a:cubicBezTo>
                  <a:close/>
                  <a:moveTo>
                    <a:pt x="4" y="473"/>
                  </a:moveTo>
                  <a:cubicBezTo>
                    <a:pt x="4" y="473"/>
                    <a:pt x="4" y="473"/>
                    <a:pt x="4" y="473"/>
                  </a:cubicBezTo>
                  <a:cubicBezTo>
                    <a:pt x="6" y="473"/>
                    <a:pt x="8" y="471"/>
                    <a:pt x="8" y="469"/>
                  </a:cubicBezTo>
                  <a:cubicBezTo>
                    <a:pt x="8" y="466"/>
                    <a:pt x="6" y="465"/>
                    <a:pt x="4" y="465"/>
                  </a:cubicBezTo>
                  <a:cubicBezTo>
                    <a:pt x="2" y="465"/>
                    <a:pt x="0" y="467"/>
                    <a:pt x="0" y="469"/>
                  </a:cubicBezTo>
                  <a:cubicBezTo>
                    <a:pt x="0" y="471"/>
                    <a:pt x="2" y="473"/>
                    <a:pt x="4" y="473"/>
                  </a:cubicBezTo>
                  <a:close/>
                  <a:moveTo>
                    <a:pt x="9" y="520"/>
                  </a:moveTo>
                  <a:cubicBezTo>
                    <a:pt x="12" y="520"/>
                    <a:pt x="13" y="518"/>
                    <a:pt x="13" y="516"/>
                  </a:cubicBezTo>
                  <a:cubicBezTo>
                    <a:pt x="12" y="514"/>
                    <a:pt x="10" y="512"/>
                    <a:pt x="8" y="512"/>
                  </a:cubicBezTo>
                  <a:cubicBezTo>
                    <a:pt x="6" y="513"/>
                    <a:pt x="4" y="515"/>
                    <a:pt x="5" y="517"/>
                  </a:cubicBezTo>
                  <a:cubicBezTo>
                    <a:pt x="5" y="519"/>
                    <a:pt x="7" y="520"/>
                    <a:pt x="9" y="520"/>
                  </a:cubicBezTo>
                  <a:cubicBezTo>
                    <a:pt x="9" y="520"/>
                    <a:pt x="9" y="520"/>
                    <a:pt x="9" y="520"/>
                  </a:cubicBezTo>
                  <a:close/>
                  <a:moveTo>
                    <a:pt x="7" y="505"/>
                  </a:moveTo>
                  <a:cubicBezTo>
                    <a:pt x="9" y="504"/>
                    <a:pt x="11" y="502"/>
                    <a:pt x="11" y="500"/>
                  </a:cubicBezTo>
                  <a:cubicBezTo>
                    <a:pt x="10" y="498"/>
                    <a:pt x="8" y="496"/>
                    <a:pt x="6" y="497"/>
                  </a:cubicBezTo>
                  <a:cubicBezTo>
                    <a:pt x="4" y="497"/>
                    <a:pt x="2" y="499"/>
                    <a:pt x="3" y="501"/>
                  </a:cubicBezTo>
                  <a:cubicBezTo>
                    <a:pt x="3" y="503"/>
                    <a:pt x="5" y="505"/>
                    <a:pt x="7" y="505"/>
                  </a:cubicBezTo>
                  <a:cubicBezTo>
                    <a:pt x="7" y="505"/>
                    <a:pt x="7" y="505"/>
                    <a:pt x="7" y="505"/>
                  </a:cubicBezTo>
                  <a:close/>
                  <a:moveTo>
                    <a:pt x="22" y="562"/>
                  </a:moveTo>
                  <a:cubicBezTo>
                    <a:pt x="22" y="560"/>
                    <a:pt x="20" y="559"/>
                    <a:pt x="18" y="559"/>
                  </a:cubicBezTo>
                  <a:cubicBezTo>
                    <a:pt x="15" y="560"/>
                    <a:pt x="14" y="562"/>
                    <a:pt x="15" y="564"/>
                  </a:cubicBezTo>
                  <a:cubicBezTo>
                    <a:pt x="15" y="566"/>
                    <a:pt x="17" y="567"/>
                    <a:pt x="19" y="567"/>
                  </a:cubicBezTo>
                  <a:cubicBezTo>
                    <a:pt x="19" y="567"/>
                    <a:pt x="19" y="567"/>
                    <a:pt x="20" y="567"/>
                  </a:cubicBezTo>
                  <a:cubicBezTo>
                    <a:pt x="22" y="566"/>
                    <a:pt x="23" y="564"/>
                    <a:pt x="22" y="562"/>
                  </a:cubicBezTo>
                  <a:close/>
                  <a:moveTo>
                    <a:pt x="27" y="577"/>
                  </a:moveTo>
                  <a:cubicBezTo>
                    <a:pt x="26" y="575"/>
                    <a:pt x="24" y="574"/>
                    <a:pt x="22" y="575"/>
                  </a:cubicBezTo>
                  <a:cubicBezTo>
                    <a:pt x="20" y="575"/>
                    <a:pt x="19" y="578"/>
                    <a:pt x="19" y="580"/>
                  </a:cubicBezTo>
                  <a:cubicBezTo>
                    <a:pt x="20" y="581"/>
                    <a:pt x="21" y="583"/>
                    <a:pt x="23" y="583"/>
                  </a:cubicBezTo>
                  <a:cubicBezTo>
                    <a:pt x="23" y="583"/>
                    <a:pt x="24" y="582"/>
                    <a:pt x="24" y="582"/>
                  </a:cubicBezTo>
                  <a:cubicBezTo>
                    <a:pt x="26" y="582"/>
                    <a:pt x="27" y="579"/>
                    <a:pt x="27" y="577"/>
                  </a:cubicBezTo>
                  <a:close/>
                  <a:moveTo>
                    <a:pt x="12" y="536"/>
                  </a:moveTo>
                  <a:cubicBezTo>
                    <a:pt x="14" y="536"/>
                    <a:pt x="16" y="533"/>
                    <a:pt x="15" y="531"/>
                  </a:cubicBezTo>
                  <a:cubicBezTo>
                    <a:pt x="15" y="529"/>
                    <a:pt x="13" y="528"/>
                    <a:pt x="11" y="528"/>
                  </a:cubicBezTo>
                  <a:cubicBezTo>
                    <a:pt x="9" y="529"/>
                    <a:pt x="7" y="531"/>
                    <a:pt x="8" y="533"/>
                  </a:cubicBezTo>
                  <a:cubicBezTo>
                    <a:pt x="8" y="535"/>
                    <a:pt x="10" y="536"/>
                    <a:pt x="11" y="536"/>
                  </a:cubicBezTo>
                  <a:cubicBezTo>
                    <a:pt x="12" y="536"/>
                    <a:pt x="12" y="536"/>
                    <a:pt x="12" y="536"/>
                  </a:cubicBezTo>
                  <a:close/>
                  <a:moveTo>
                    <a:pt x="16" y="552"/>
                  </a:moveTo>
                  <a:cubicBezTo>
                    <a:pt x="18" y="551"/>
                    <a:pt x="19" y="549"/>
                    <a:pt x="19" y="547"/>
                  </a:cubicBezTo>
                  <a:cubicBezTo>
                    <a:pt x="18" y="545"/>
                    <a:pt x="16" y="543"/>
                    <a:pt x="14" y="544"/>
                  </a:cubicBezTo>
                  <a:cubicBezTo>
                    <a:pt x="12" y="544"/>
                    <a:pt x="10" y="546"/>
                    <a:pt x="11" y="549"/>
                  </a:cubicBezTo>
                  <a:cubicBezTo>
                    <a:pt x="11" y="550"/>
                    <a:pt x="13" y="552"/>
                    <a:pt x="15" y="552"/>
                  </a:cubicBezTo>
                  <a:cubicBezTo>
                    <a:pt x="15" y="552"/>
                    <a:pt x="15" y="552"/>
                    <a:pt x="16" y="552"/>
                  </a:cubicBezTo>
                  <a:close/>
                  <a:moveTo>
                    <a:pt x="9" y="377"/>
                  </a:moveTo>
                  <a:cubicBezTo>
                    <a:pt x="9" y="377"/>
                    <a:pt x="9" y="377"/>
                    <a:pt x="10" y="377"/>
                  </a:cubicBezTo>
                  <a:cubicBezTo>
                    <a:pt x="12" y="377"/>
                    <a:pt x="13" y="376"/>
                    <a:pt x="14" y="374"/>
                  </a:cubicBezTo>
                  <a:cubicBezTo>
                    <a:pt x="14" y="372"/>
                    <a:pt x="13" y="370"/>
                    <a:pt x="10" y="369"/>
                  </a:cubicBezTo>
                  <a:cubicBezTo>
                    <a:pt x="8" y="369"/>
                    <a:pt x="6" y="370"/>
                    <a:pt x="6" y="373"/>
                  </a:cubicBezTo>
                  <a:cubicBezTo>
                    <a:pt x="5" y="375"/>
                    <a:pt x="7" y="377"/>
                    <a:pt x="9" y="377"/>
                  </a:cubicBezTo>
                  <a:close/>
                  <a:moveTo>
                    <a:pt x="19" y="330"/>
                  </a:moveTo>
                  <a:cubicBezTo>
                    <a:pt x="19" y="331"/>
                    <a:pt x="20" y="331"/>
                    <a:pt x="20" y="331"/>
                  </a:cubicBezTo>
                  <a:cubicBezTo>
                    <a:pt x="22" y="331"/>
                    <a:pt x="24" y="329"/>
                    <a:pt x="24" y="328"/>
                  </a:cubicBezTo>
                  <a:cubicBezTo>
                    <a:pt x="25" y="326"/>
                    <a:pt x="23" y="323"/>
                    <a:pt x="21" y="323"/>
                  </a:cubicBezTo>
                  <a:cubicBezTo>
                    <a:pt x="19" y="322"/>
                    <a:pt x="17" y="323"/>
                    <a:pt x="16" y="326"/>
                  </a:cubicBezTo>
                  <a:cubicBezTo>
                    <a:pt x="16" y="328"/>
                    <a:pt x="17" y="330"/>
                    <a:pt x="19" y="330"/>
                  </a:cubicBezTo>
                  <a:close/>
                  <a:moveTo>
                    <a:pt x="32" y="592"/>
                  </a:moveTo>
                  <a:cubicBezTo>
                    <a:pt x="31" y="590"/>
                    <a:pt x="29" y="589"/>
                    <a:pt x="27" y="590"/>
                  </a:cubicBezTo>
                  <a:cubicBezTo>
                    <a:pt x="25" y="591"/>
                    <a:pt x="23" y="593"/>
                    <a:pt x="24" y="595"/>
                  </a:cubicBezTo>
                  <a:cubicBezTo>
                    <a:pt x="25" y="597"/>
                    <a:pt x="26" y="598"/>
                    <a:pt x="28" y="598"/>
                  </a:cubicBezTo>
                  <a:cubicBezTo>
                    <a:pt x="28" y="598"/>
                    <a:pt x="29" y="598"/>
                    <a:pt x="29" y="597"/>
                  </a:cubicBezTo>
                  <a:cubicBezTo>
                    <a:pt x="31" y="597"/>
                    <a:pt x="32" y="594"/>
                    <a:pt x="32" y="592"/>
                  </a:cubicBezTo>
                  <a:close/>
                  <a:moveTo>
                    <a:pt x="15" y="346"/>
                  </a:moveTo>
                  <a:cubicBezTo>
                    <a:pt x="15" y="346"/>
                    <a:pt x="16" y="346"/>
                    <a:pt x="16" y="346"/>
                  </a:cubicBezTo>
                  <a:cubicBezTo>
                    <a:pt x="18" y="346"/>
                    <a:pt x="20" y="345"/>
                    <a:pt x="20" y="343"/>
                  </a:cubicBezTo>
                  <a:cubicBezTo>
                    <a:pt x="21" y="341"/>
                    <a:pt x="19" y="339"/>
                    <a:pt x="17" y="338"/>
                  </a:cubicBezTo>
                  <a:cubicBezTo>
                    <a:pt x="15" y="338"/>
                    <a:pt x="13" y="339"/>
                    <a:pt x="12" y="341"/>
                  </a:cubicBezTo>
                  <a:cubicBezTo>
                    <a:pt x="12" y="343"/>
                    <a:pt x="13" y="345"/>
                    <a:pt x="15" y="346"/>
                  </a:cubicBezTo>
                  <a:close/>
                  <a:moveTo>
                    <a:pt x="29" y="300"/>
                  </a:moveTo>
                  <a:cubicBezTo>
                    <a:pt x="29" y="300"/>
                    <a:pt x="30" y="300"/>
                    <a:pt x="30" y="300"/>
                  </a:cubicBezTo>
                  <a:cubicBezTo>
                    <a:pt x="32" y="300"/>
                    <a:pt x="33" y="299"/>
                    <a:pt x="34" y="298"/>
                  </a:cubicBezTo>
                  <a:cubicBezTo>
                    <a:pt x="34" y="298"/>
                    <a:pt x="34" y="298"/>
                    <a:pt x="34" y="298"/>
                  </a:cubicBezTo>
                  <a:cubicBezTo>
                    <a:pt x="34" y="296"/>
                    <a:pt x="33" y="293"/>
                    <a:pt x="31" y="292"/>
                  </a:cubicBezTo>
                  <a:cubicBezTo>
                    <a:pt x="29" y="292"/>
                    <a:pt x="27" y="293"/>
                    <a:pt x="26" y="295"/>
                  </a:cubicBezTo>
                  <a:cubicBezTo>
                    <a:pt x="25" y="297"/>
                    <a:pt x="27" y="299"/>
                    <a:pt x="29" y="300"/>
                  </a:cubicBezTo>
                  <a:close/>
                  <a:moveTo>
                    <a:pt x="4" y="425"/>
                  </a:moveTo>
                  <a:cubicBezTo>
                    <a:pt x="4" y="425"/>
                    <a:pt x="4" y="425"/>
                    <a:pt x="4" y="425"/>
                  </a:cubicBezTo>
                  <a:cubicBezTo>
                    <a:pt x="6" y="425"/>
                    <a:pt x="8" y="423"/>
                    <a:pt x="8" y="421"/>
                  </a:cubicBezTo>
                  <a:cubicBezTo>
                    <a:pt x="8" y="419"/>
                    <a:pt x="7" y="417"/>
                    <a:pt x="5" y="417"/>
                  </a:cubicBezTo>
                  <a:cubicBezTo>
                    <a:pt x="2" y="417"/>
                    <a:pt x="0" y="418"/>
                    <a:pt x="0" y="421"/>
                  </a:cubicBezTo>
                  <a:cubicBezTo>
                    <a:pt x="0" y="423"/>
                    <a:pt x="2" y="425"/>
                    <a:pt x="4" y="425"/>
                  </a:cubicBezTo>
                  <a:close/>
                  <a:moveTo>
                    <a:pt x="34" y="285"/>
                  </a:moveTo>
                  <a:cubicBezTo>
                    <a:pt x="35" y="285"/>
                    <a:pt x="35" y="285"/>
                    <a:pt x="36" y="285"/>
                  </a:cubicBezTo>
                  <a:cubicBezTo>
                    <a:pt x="37" y="285"/>
                    <a:pt x="39" y="284"/>
                    <a:pt x="39" y="283"/>
                  </a:cubicBezTo>
                  <a:cubicBezTo>
                    <a:pt x="40" y="281"/>
                    <a:pt x="39" y="278"/>
                    <a:pt x="37" y="278"/>
                  </a:cubicBezTo>
                  <a:cubicBezTo>
                    <a:pt x="35" y="277"/>
                    <a:pt x="33" y="278"/>
                    <a:pt x="32" y="280"/>
                  </a:cubicBezTo>
                  <a:cubicBezTo>
                    <a:pt x="31" y="282"/>
                    <a:pt x="32" y="284"/>
                    <a:pt x="34" y="285"/>
                  </a:cubicBezTo>
                  <a:close/>
                  <a:moveTo>
                    <a:pt x="7" y="393"/>
                  </a:moveTo>
                  <a:cubicBezTo>
                    <a:pt x="7" y="393"/>
                    <a:pt x="7" y="393"/>
                    <a:pt x="7" y="393"/>
                  </a:cubicBezTo>
                  <a:cubicBezTo>
                    <a:pt x="9" y="393"/>
                    <a:pt x="11" y="392"/>
                    <a:pt x="11" y="390"/>
                  </a:cubicBezTo>
                  <a:cubicBezTo>
                    <a:pt x="12" y="387"/>
                    <a:pt x="10" y="385"/>
                    <a:pt x="8" y="385"/>
                  </a:cubicBezTo>
                  <a:cubicBezTo>
                    <a:pt x="6" y="385"/>
                    <a:pt x="4" y="386"/>
                    <a:pt x="3" y="389"/>
                  </a:cubicBezTo>
                  <a:cubicBezTo>
                    <a:pt x="3" y="391"/>
                    <a:pt x="5" y="393"/>
                    <a:pt x="7" y="393"/>
                  </a:cubicBezTo>
                  <a:close/>
                  <a:moveTo>
                    <a:pt x="5" y="409"/>
                  </a:moveTo>
                  <a:cubicBezTo>
                    <a:pt x="5" y="409"/>
                    <a:pt x="5" y="409"/>
                    <a:pt x="6" y="409"/>
                  </a:cubicBezTo>
                  <a:cubicBezTo>
                    <a:pt x="8" y="409"/>
                    <a:pt x="9" y="407"/>
                    <a:pt x="10" y="405"/>
                  </a:cubicBezTo>
                  <a:cubicBezTo>
                    <a:pt x="10" y="403"/>
                    <a:pt x="8" y="401"/>
                    <a:pt x="6" y="401"/>
                  </a:cubicBezTo>
                  <a:cubicBezTo>
                    <a:pt x="4" y="401"/>
                    <a:pt x="2" y="402"/>
                    <a:pt x="2" y="405"/>
                  </a:cubicBezTo>
                  <a:cubicBezTo>
                    <a:pt x="1" y="407"/>
                    <a:pt x="3" y="409"/>
                    <a:pt x="5" y="409"/>
                  </a:cubicBezTo>
                  <a:close/>
                  <a:moveTo>
                    <a:pt x="12" y="362"/>
                  </a:moveTo>
                  <a:cubicBezTo>
                    <a:pt x="12" y="362"/>
                    <a:pt x="12" y="362"/>
                    <a:pt x="13" y="362"/>
                  </a:cubicBezTo>
                  <a:cubicBezTo>
                    <a:pt x="14" y="362"/>
                    <a:pt x="16" y="360"/>
                    <a:pt x="17" y="358"/>
                  </a:cubicBezTo>
                  <a:cubicBezTo>
                    <a:pt x="17" y="356"/>
                    <a:pt x="16" y="354"/>
                    <a:pt x="13" y="354"/>
                  </a:cubicBezTo>
                  <a:cubicBezTo>
                    <a:pt x="11" y="353"/>
                    <a:pt x="9" y="355"/>
                    <a:pt x="9" y="357"/>
                  </a:cubicBezTo>
                  <a:cubicBezTo>
                    <a:pt x="8" y="359"/>
                    <a:pt x="10" y="361"/>
                    <a:pt x="12" y="362"/>
                  </a:cubicBezTo>
                  <a:close/>
                  <a:moveTo>
                    <a:pt x="40" y="270"/>
                  </a:moveTo>
                  <a:cubicBezTo>
                    <a:pt x="41" y="270"/>
                    <a:pt x="41" y="271"/>
                    <a:pt x="42" y="271"/>
                  </a:cubicBezTo>
                  <a:cubicBezTo>
                    <a:pt x="43" y="271"/>
                    <a:pt x="45" y="270"/>
                    <a:pt x="46" y="268"/>
                  </a:cubicBezTo>
                  <a:cubicBezTo>
                    <a:pt x="47" y="266"/>
                    <a:pt x="46" y="264"/>
                    <a:pt x="44" y="263"/>
                  </a:cubicBezTo>
                  <a:cubicBezTo>
                    <a:pt x="42" y="262"/>
                    <a:pt x="39" y="263"/>
                    <a:pt x="38" y="265"/>
                  </a:cubicBezTo>
                  <a:cubicBezTo>
                    <a:pt x="37" y="267"/>
                    <a:pt x="38" y="269"/>
                    <a:pt x="40" y="270"/>
                  </a:cubicBezTo>
                  <a:close/>
                  <a:moveTo>
                    <a:pt x="367" y="7"/>
                  </a:moveTo>
                  <a:cubicBezTo>
                    <a:pt x="365" y="7"/>
                    <a:pt x="363" y="9"/>
                    <a:pt x="364" y="11"/>
                  </a:cubicBezTo>
                  <a:cubicBezTo>
                    <a:pt x="364" y="13"/>
                    <a:pt x="366" y="15"/>
                    <a:pt x="368" y="15"/>
                  </a:cubicBezTo>
                  <a:cubicBezTo>
                    <a:pt x="368" y="15"/>
                    <a:pt x="368" y="15"/>
                    <a:pt x="368" y="15"/>
                  </a:cubicBezTo>
                  <a:cubicBezTo>
                    <a:pt x="371" y="14"/>
                    <a:pt x="372" y="12"/>
                    <a:pt x="372" y="10"/>
                  </a:cubicBezTo>
                  <a:cubicBezTo>
                    <a:pt x="371" y="8"/>
                    <a:pt x="369" y="6"/>
                    <a:pt x="367" y="7"/>
                  </a:cubicBezTo>
                  <a:close/>
                  <a:moveTo>
                    <a:pt x="755" y="764"/>
                  </a:moveTo>
                  <a:cubicBezTo>
                    <a:pt x="754" y="765"/>
                    <a:pt x="754" y="768"/>
                    <a:pt x="755" y="769"/>
                  </a:cubicBezTo>
                  <a:cubicBezTo>
                    <a:pt x="756" y="770"/>
                    <a:pt x="757" y="771"/>
                    <a:pt x="758" y="771"/>
                  </a:cubicBezTo>
                  <a:cubicBezTo>
                    <a:pt x="759" y="771"/>
                    <a:pt x="760" y="770"/>
                    <a:pt x="761" y="769"/>
                  </a:cubicBezTo>
                  <a:cubicBezTo>
                    <a:pt x="761" y="769"/>
                    <a:pt x="761" y="769"/>
                    <a:pt x="761" y="769"/>
                  </a:cubicBezTo>
                  <a:cubicBezTo>
                    <a:pt x="763" y="768"/>
                    <a:pt x="763" y="765"/>
                    <a:pt x="761" y="764"/>
                  </a:cubicBezTo>
                  <a:cubicBezTo>
                    <a:pt x="760" y="762"/>
                    <a:pt x="757" y="762"/>
                    <a:pt x="755" y="764"/>
                  </a:cubicBezTo>
                  <a:close/>
                  <a:moveTo>
                    <a:pt x="755" y="121"/>
                  </a:moveTo>
                  <a:cubicBezTo>
                    <a:pt x="753" y="120"/>
                    <a:pt x="751" y="120"/>
                    <a:pt x="749" y="121"/>
                  </a:cubicBezTo>
                  <a:cubicBezTo>
                    <a:pt x="748" y="123"/>
                    <a:pt x="748" y="125"/>
                    <a:pt x="750" y="127"/>
                  </a:cubicBezTo>
                  <a:cubicBezTo>
                    <a:pt x="750" y="127"/>
                    <a:pt x="750" y="127"/>
                    <a:pt x="750" y="127"/>
                  </a:cubicBezTo>
                  <a:cubicBezTo>
                    <a:pt x="750" y="128"/>
                    <a:pt x="751" y="128"/>
                    <a:pt x="752" y="128"/>
                  </a:cubicBezTo>
                  <a:cubicBezTo>
                    <a:pt x="753" y="128"/>
                    <a:pt x="754" y="128"/>
                    <a:pt x="755" y="127"/>
                  </a:cubicBezTo>
                  <a:cubicBezTo>
                    <a:pt x="757" y="125"/>
                    <a:pt x="757" y="123"/>
                    <a:pt x="755" y="121"/>
                  </a:cubicBezTo>
                  <a:close/>
                  <a:moveTo>
                    <a:pt x="767" y="132"/>
                  </a:moveTo>
                  <a:cubicBezTo>
                    <a:pt x="765" y="131"/>
                    <a:pt x="763" y="131"/>
                    <a:pt x="761" y="132"/>
                  </a:cubicBezTo>
                  <a:cubicBezTo>
                    <a:pt x="759" y="134"/>
                    <a:pt x="759" y="136"/>
                    <a:pt x="761" y="138"/>
                  </a:cubicBezTo>
                  <a:cubicBezTo>
                    <a:pt x="762" y="139"/>
                    <a:pt x="763" y="139"/>
                    <a:pt x="764" y="139"/>
                  </a:cubicBezTo>
                  <a:cubicBezTo>
                    <a:pt x="765" y="139"/>
                    <a:pt x="766" y="139"/>
                    <a:pt x="767" y="138"/>
                  </a:cubicBezTo>
                  <a:cubicBezTo>
                    <a:pt x="768" y="136"/>
                    <a:pt x="768" y="134"/>
                    <a:pt x="767" y="132"/>
                  </a:cubicBezTo>
                  <a:close/>
                  <a:moveTo>
                    <a:pt x="744" y="775"/>
                  </a:moveTo>
                  <a:cubicBezTo>
                    <a:pt x="742" y="776"/>
                    <a:pt x="742" y="779"/>
                    <a:pt x="744" y="780"/>
                  </a:cubicBezTo>
                  <a:cubicBezTo>
                    <a:pt x="744" y="781"/>
                    <a:pt x="746" y="781"/>
                    <a:pt x="747" y="781"/>
                  </a:cubicBezTo>
                  <a:cubicBezTo>
                    <a:pt x="748" y="781"/>
                    <a:pt x="749" y="781"/>
                    <a:pt x="749" y="780"/>
                  </a:cubicBezTo>
                  <a:cubicBezTo>
                    <a:pt x="751" y="779"/>
                    <a:pt x="751" y="776"/>
                    <a:pt x="750" y="775"/>
                  </a:cubicBezTo>
                  <a:cubicBezTo>
                    <a:pt x="748" y="773"/>
                    <a:pt x="746" y="773"/>
                    <a:pt x="744" y="775"/>
                  </a:cubicBezTo>
                  <a:close/>
                  <a:moveTo>
                    <a:pt x="743" y="110"/>
                  </a:moveTo>
                  <a:cubicBezTo>
                    <a:pt x="741" y="109"/>
                    <a:pt x="739" y="109"/>
                    <a:pt x="738" y="111"/>
                  </a:cubicBezTo>
                  <a:cubicBezTo>
                    <a:pt x="736" y="112"/>
                    <a:pt x="736" y="115"/>
                    <a:pt x="738" y="116"/>
                  </a:cubicBezTo>
                  <a:cubicBezTo>
                    <a:pt x="739" y="117"/>
                    <a:pt x="740" y="117"/>
                    <a:pt x="741" y="117"/>
                  </a:cubicBezTo>
                  <a:cubicBezTo>
                    <a:pt x="742" y="117"/>
                    <a:pt x="743" y="117"/>
                    <a:pt x="744" y="116"/>
                  </a:cubicBezTo>
                  <a:cubicBezTo>
                    <a:pt x="745" y="114"/>
                    <a:pt x="745" y="112"/>
                    <a:pt x="743" y="110"/>
                  </a:cubicBezTo>
                  <a:close/>
                  <a:moveTo>
                    <a:pt x="767" y="752"/>
                  </a:moveTo>
                  <a:cubicBezTo>
                    <a:pt x="767" y="752"/>
                    <a:pt x="767" y="752"/>
                    <a:pt x="767" y="752"/>
                  </a:cubicBezTo>
                  <a:cubicBezTo>
                    <a:pt x="765" y="754"/>
                    <a:pt x="765" y="757"/>
                    <a:pt x="767" y="758"/>
                  </a:cubicBezTo>
                  <a:cubicBezTo>
                    <a:pt x="767" y="759"/>
                    <a:pt x="768" y="759"/>
                    <a:pt x="769" y="759"/>
                  </a:cubicBezTo>
                  <a:cubicBezTo>
                    <a:pt x="771" y="759"/>
                    <a:pt x="772" y="759"/>
                    <a:pt x="772" y="758"/>
                  </a:cubicBezTo>
                  <a:cubicBezTo>
                    <a:pt x="774" y="756"/>
                    <a:pt x="774" y="754"/>
                    <a:pt x="772" y="752"/>
                  </a:cubicBezTo>
                  <a:cubicBezTo>
                    <a:pt x="771" y="751"/>
                    <a:pt x="768" y="751"/>
                    <a:pt x="767" y="752"/>
                  </a:cubicBezTo>
                  <a:close/>
                  <a:moveTo>
                    <a:pt x="732" y="785"/>
                  </a:moveTo>
                  <a:cubicBezTo>
                    <a:pt x="732" y="785"/>
                    <a:pt x="732" y="785"/>
                    <a:pt x="732" y="785"/>
                  </a:cubicBezTo>
                  <a:cubicBezTo>
                    <a:pt x="730" y="786"/>
                    <a:pt x="730" y="789"/>
                    <a:pt x="732" y="791"/>
                  </a:cubicBezTo>
                  <a:cubicBezTo>
                    <a:pt x="732" y="792"/>
                    <a:pt x="733" y="792"/>
                    <a:pt x="735" y="792"/>
                  </a:cubicBezTo>
                  <a:cubicBezTo>
                    <a:pt x="736" y="792"/>
                    <a:pt x="736" y="792"/>
                    <a:pt x="737" y="791"/>
                  </a:cubicBezTo>
                  <a:cubicBezTo>
                    <a:pt x="739" y="790"/>
                    <a:pt x="739" y="787"/>
                    <a:pt x="738" y="785"/>
                  </a:cubicBezTo>
                  <a:cubicBezTo>
                    <a:pt x="736" y="784"/>
                    <a:pt x="734" y="784"/>
                    <a:pt x="732" y="785"/>
                  </a:cubicBezTo>
                  <a:close/>
                  <a:moveTo>
                    <a:pt x="788" y="729"/>
                  </a:moveTo>
                  <a:cubicBezTo>
                    <a:pt x="786" y="731"/>
                    <a:pt x="786" y="733"/>
                    <a:pt x="788" y="734"/>
                  </a:cubicBezTo>
                  <a:cubicBezTo>
                    <a:pt x="789" y="735"/>
                    <a:pt x="790" y="735"/>
                    <a:pt x="791" y="735"/>
                  </a:cubicBezTo>
                  <a:cubicBezTo>
                    <a:pt x="792" y="735"/>
                    <a:pt x="793" y="735"/>
                    <a:pt x="794" y="734"/>
                  </a:cubicBezTo>
                  <a:cubicBezTo>
                    <a:pt x="795" y="732"/>
                    <a:pt x="795" y="730"/>
                    <a:pt x="793" y="728"/>
                  </a:cubicBezTo>
                  <a:cubicBezTo>
                    <a:pt x="792" y="727"/>
                    <a:pt x="789" y="727"/>
                    <a:pt x="788" y="729"/>
                  </a:cubicBezTo>
                  <a:close/>
                  <a:moveTo>
                    <a:pt x="788" y="156"/>
                  </a:moveTo>
                  <a:cubicBezTo>
                    <a:pt x="787" y="154"/>
                    <a:pt x="784" y="154"/>
                    <a:pt x="783" y="156"/>
                  </a:cubicBezTo>
                  <a:cubicBezTo>
                    <a:pt x="781" y="157"/>
                    <a:pt x="781" y="160"/>
                    <a:pt x="782" y="161"/>
                  </a:cubicBezTo>
                  <a:cubicBezTo>
                    <a:pt x="783" y="162"/>
                    <a:pt x="784" y="163"/>
                    <a:pt x="785" y="163"/>
                  </a:cubicBezTo>
                  <a:cubicBezTo>
                    <a:pt x="786" y="163"/>
                    <a:pt x="787" y="162"/>
                    <a:pt x="788" y="162"/>
                  </a:cubicBezTo>
                  <a:cubicBezTo>
                    <a:pt x="790" y="160"/>
                    <a:pt x="790" y="158"/>
                    <a:pt x="788" y="156"/>
                  </a:cubicBezTo>
                  <a:close/>
                  <a:moveTo>
                    <a:pt x="778" y="144"/>
                  </a:moveTo>
                  <a:cubicBezTo>
                    <a:pt x="776" y="142"/>
                    <a:pt x="774" y="142"/>
                    <a:pt x="772" y="144"/>
                  </a:cubicBezTo>
                  <a:cubicBezTo>
                    <a:pt x="770" y="145"/>
                    <a:pt x="770" y="148"/>
                    <a:pt x="772" y="149"/>
                  </a:cubicBezTo>
                  <a:cubicBezTo>
                    <a:pt x="772" y="149"/>
                    <a:pt x="772" y="149"/>
                    <a:pt x="772" y="149"/>
                  </a:cubicBezTo>
                  <a:cubicBezTo>
                    <a:pt x="773" y="150"/>
                    <a:pt x="774" y="151"/>
                    <a:pt x="775" y="151"/>
                  </a:cubicBezTo>
                  <a:cubicBezTo>
                    <a:pt x="776" y="151"/>
                    <a:pt x="777" y="150"/>
                    <a:pt x="778" y="150"/>
                  </a:cubicBezTo>
                  <a:cubicBezTo>
                    <a:pt x="779" y="148"/>
                    <a:pt x="779" y="146"/>
                    <a:pt x="778" y="144"/>
                  </a:cubicBezTo>
                  <a:close/>
                  <a:moveTo>
                    <a:pt x="777" y="741"/>
                  </a:moveTo>
                  <a:cubicBezTo>
                    <a:pt x="776" y="742"/>
                    <a:pt x="776" y="745"/>
                    <a:pt x="778" y="746"/>
                  </a:cubicBezTo>
                  <a:cubicBezTo>
                    <a:pt x="778" y="747"/>
                    <a:pt x="779" y="747"/>
                    <a:pt x="780" y="747"/>
                  </a:cubicBezTo>
                  <a:cubicBezTo>
                    <a:pt x="781" y="747"/>
                    <a:pt x="782" y="747"/>
                    <a:pt x="783" y="746"/>
                  </a:cubicBezTo>
                  <a:cubicBezTo>
                    <a:pt x="785" y="745"/>
                    <a:pt x="785" y="742"/>
                    <a:pt x="783" y="741"/>
                  </a:cubicBezTo>
                  <a:cubicBezTo>
                    <a:pt x="781" y="739"/>
                    <a:pt x="779" y="739"/>
                    <a:pt x="777" y="741"/>
                  </a:cubicBezTo>
                  <a:close/>
                  <a:moveTo>
                    <a:pt x="731" y="100"/>
                  </a:moveTo>
                  <a:cubicBezTo>
                    <a:pt x="729" y="99"/>
                    <a:pt x="727" y="99"/>
                    <a:pt x="725" y="100"/>
                  </a:cubicBezTo>
                  <a:cubicBezTo>
                    <a:pt x="724" y="102"/>
                    <a:pt x="724" y="105"/>
                    <a:pt x="726" y="106"/>
                  </a:cubicBezTo>
                  <a:cubicBezTo>
                    <a:pt x="727" y="107"/>
                    <a:pt x="727" y="107"/>
                    <a:pt x="728" y="107"/>
                  </a:cubicBezTo>
                  <a:cubicBezTo>
                    <a:pt x="729" y="107"/>
                    <a:pt x="731" y="107"/>
                    <a:pt x="731" y="106"/>
                  </a:cubicBezTo>
                  <a:cubicBezTo>
                    <a:pt x="733" y="104"/>
                    <a:pt x="733" y="101"/>
                    <a:pt x="731" y="100"/>
                  </a:cubicBezTo>
                  <a:close/>
                  <a:moveTo>
                    <a:pt x="694" y="814"/>
                  </a:moveTo>
                  <a:cubicBezTo>
                    <a:pt x="692" y="815"/>
                    <a:pt x="692" y="817"/>
                    <a:pt x="693" y="819"/>
                  </a:cubicBezTo>
                  <a:cubicBezTo>
                    <a:pt x="694" y="820"/>
                    <a:pt x="695" y="821"/>
                    <a:pt x="696" y="821"/>
                  </a:cubicBezTo>
                  <a:cubicBezTo>
                    <a:pt x="697" y="821"/>
                    <a:pt x="698" y="821"/>
                    <a:pt x="699" y="820"/>
                  </a:cubicBezTo>
                  <a:cubicBezTo>
                    <a:pt x="701" y="819"/>
                    <a:pt x="701" y="816"/>
                    <a:pt x="700" y="815"/>
                  </a:cubicBezTo>
                  <a:cubicBezTo>
                    <a:pt x="699" y="813"/>
                    <a:pt x="696" y="812"/>
                    <a:pt x="694" y="814"/>
                  </a:cubicBezTo>
                  <a:close/>
                  <a:moveTo>
                    <a:pt x="692" y="71"/>
                  </a:moveTo>
                  <a:cubicBezTo>
                    <a:pt x="690" y="70"/>
                    <a:pt x="687" y="71"/>
                    <a:pt x="686" y="73"/>
                  </a:cubicBezTo>
                  <a:cubicBezTo>
                    <a:pt x="685" y="75"/>
                    <a:pt x="686" y="77"/>
                    <a:pt x="687" y="78"/>
                  </a:cubicBezTo>
                  <a:cubicBezTo>
                    <a:pt x="688" y="79"/>
                    <a:pt x="689" y="79"/>
                    <a:pt x="690" y="79"/>
                  </a:cubicBezTo>
                  <a:cubicBezTo>
                    <a:pt x="691" y="79"/>
                    <a:pt x="692" y="78"/>
                    <a:pt x="693" y="77"/>
                  </a:cubicBezTo>
                  <a:cubicBezTo>
                    <a:pt x="694" y="75"/>
                    <a:pt x="694" y="73"/>
                    <a:pt x="692" y="71"/>
                  </a:cubicBezTo>
                  <a:close/>
                  <a:moveTo>
                    <a:pt x="799" y="168"/>
                  </a:moveTo>
                  <a:cubicBezTo>
                    <a:pt x="797" y="167"/>
                    <a:pt x="795" y="166"/>
                    <a:pt x="793" y="168"/>
                  </a:cubicBezTo>
                  <a:cubicBezTo>
                    <a:pt x="791" y="169"/>
                    <a:pt x="791" y="172"/>
                    <a:pt x="792" y="173"/>
                  </a:cubicBezTo>
                  <a:cubicBezTo>
                    <a:pt x="793" y="174"/>
                    <a:pt x="794" y="175"/>
                    <a:pt x="796" y="175"/>
                  </a:cubicBezTo>
                  <a:cubicBezTo>
                    <a:pt x="796" y="175"/>
                    <a:pt x="797" y="175"/>
                    <a:pt x="798" y="174"/>
                  </a:cubicBezTo>
                  <a:cubicBezTo>
                    <a:pt x="800" y="173"/>
                    <a:pt x="800" y="170"/>
                    <a:pt x="799" y="168"/>
                  </a:cubicBezTo>
                  <a:close/>
                  <a:moveTo>
                    <a:pt x="678" y="63"/>
                  </a:moveTo>
                  <a:cubicBezTo>
                    <a:pt x="676" y="62"/>
                    <a:pt x="674" y="62"/>
                    <a:pt x="673" y="64"/>
                  </a:cubicBezTo>
                  <a:cubicBezTo>
                    <a:pt x="671" y="66"/>
                    <a:pt x="672" y="69"/>
                    <a:pt x="674" y="70"/>
                  </a:cubicBezTo>
                  <a:cubicBezTo>
                    <a:pt x="675" y="70"/>
                    <a:pt x="675" y="70"/>
                    <a:pt x="676" y="70"/>
                  </a:cubicBezTo>
                  <a:cubicBezTo>
                    <a:pt x="677" y="70"/>
                    <a:pt x="679" y="70"/>
                    <a:pt x="679" y="68"/>
                  </a:cubicBezTo>
                  <a:cubicBezTo>
                    <a:pt x="681" y="67"/>
                    <a:pt x="680" y="64"/>
                    <a:pt x="678" y="63"/>
                  </a:cubicBezTo>
                  <a:close/>
                  <a:moveTo>
                    <a:pt x="667" y="830"/>
                  </a:moveTo>
                  <a:cubicBezTo>
                    <a:pt x="667" y="830"/>
                    <a:pt x="667" y="830"/>
                    <a:pt x="667" y="830"/>
                  </a:cubicBezTo>
                  <a:cubicBezTo>
                    <a:pt x="666" y="831"/>
                    <a:pt x="665" y="834"/>
                    <a:pt x="666" y="836"/>
                  </a:cubicBezTo>
                  <a:cubicBezTo>
                    <a:pt x="667" y="837"/>
                    <a:pt x="668" y="838"/>
                    <a:pt x="669" y="838"/>
                  </a:cubicBezTo>
                  <a:cubicBezTo>
                    <a:pt x="670" y="838"/>
                    <a:pt x="671" y="838"/>
                    <a:pt x="671" y="837"/>
                  </a:cubicBezTo>
                  <a:cubicBezTo>
                    <a:pt x="673" y="836"/>
                    <a:pt x="674" y="834"/>
                    <a:pt x="673" y="832"/>
                  </a:cubicBezTo>
                  <a:cubicBezTo>
                    <a:pt x="672" y="830"/>
                    <a:pt x="669" y="829"/>
                    <a:pt x="667" y="830"/>
                  </a:cubicBezTo>
                  <a:close/>
                  <a:moveTo>
                    <a:pt x="681" y="822"/>
                  </a:moveTo>
                  <a:cubicBezTo>
                    <a:pt x="679" y="823"/>
                    <a:pt x="679" y="826"/>
                    <a:pt x="680" y="828"/>
                  </a:cubicBezTo>
                  <a:cubicBezTo>
                    <a:pt x="680" y="829"/>
                    <a:pt x="682" y="829"/>
                    <a:pt x="683" y="829"/>
                  </a:cubicBezTo>
                  <a:cubicBezTo>
                    <a:pt x="684" y="829"/>
                    <a:pt x="685" y="829"/>
                    <a:pt x="685" y="829"/>
                  </a:cubicBezTo>
                  <a:cubicBezTo>
                    <a:pt x="687" y="828"/>
                    <a:pt x="688" y="825"/>
                    <a:pt x="686" y="823"/>
                  </a:cubicBezTo>
                  <a:cubicBezTo>
                    <a:pt x="685" y="822"/>
                    <a:pt x="683" y="821"/>
                    <a:pt x="681" y="822"/>
                  </a:cubicBezTo>
                  <a:close/>
                  <a:moveTo>
                    <a:pt x="705" y="80"/>
                  </a:moveTo>
                  <a:cubicBezTo>
                    <a:pt x="703" y="79"/>
                    <a:pt x="701" y="80"/>
                    <a:pt x="700" y="81"/>
                  </a:cubicBezTo>
                  <a:cubicBezTo>
                    <a:pt x="698" y="83"/>
                    <a:pt x="699" y="86"/>
                    <a:pt x="701" y="87"/>
                  </a:cubicBezTo>
                  <a:cubicBezTo>
                    <a:pt x="701" y="87"/>
                    <a:pt x="701" y="87"/>
                    <a:pt x="701" y="87"/>
                  </a:cubicBezTo>
                  <a:cubicBezTo>
                    <a:pt x="701" y="88"/>
                    <a:pt x="702" y="88"/>
                    <a:pt x="703" y="88"/>
                  </a:cubicBezTo>
                  <a:cubicBezTo>
                    <a:pt x="704" y="88"/>
                    <a:pt x="705" y="87"/>
                    <a:pt x="706" y="86"/>
                  </a:cubicBezTo>
                  <a:cubicBezTo>
                    <a:pt x="707" y="84"/>
                    <a:pt x="707" y="82"/>
                    <a:pt x="705" y="80"/>
                  </a:cubicBezTo>
                  <a:close/>
                  <a:moveTo>
                    <a:pt x="720" y="795"/>
                  </a:moveTo>
                  <a:cubicBezTo>
                    <a:pt x="718" y="796"/>
                    <a:pt x="718" y="799"/>
                    <a:pt x="719" y="801"/>
                  </a:cubicBezTo>
                  <a:cubicBezTo>
                    <a:pt x="720" y="802"/>
                    <a:pt x="721" y="802"/>
                    <a:pt x="722" y="802"/>
                  </a:cubicBezTo>
                  <a:cubicBezTo>
                    <a:pt x="723" y="802"/>
                    <a:pt x="724" y="802"/>
                    <a:pt x="725" y="801"/>
                  </a:cubicBezTo>
                  <a:cubicBezTo>
                    <a:pt x="726" y="800"/>
                    <a:pt x="727" y="797"/>
                    <a:pt x="725" y="796"/>
                  </a:cubicBezTo>
                  <a:cubicBezTo>
                    <a:pt x="724" y="794"/>
                    <a:pt x="721" y="794"/>
                    <a:pt x="720" y="795"/>
                  </a:cubicBezTo>
                  <a:close/>
                  <a:moveTo>
                    <a:pt x="718" y="90"/>
                  </a:moveTo>
                  <a:cubicBezTo>
                    <a:pt x="716" y="89"/>
                    <a:pt x="714" y="89"/>
                    <a:pt x="713" y="91"/>
                  </a:cubicBezTo>
                  <a:cubicBezTo>
                    <a:pt x="711" y="93"/>
                    <a:pt x="712" y="95"/>
                    <a:pt x="713" y="96"/>
                  </a:cubicBezTo>
                  <a:cubicBezTo>
                    <a:pt x="714" y="97"/>
                    <a:pt x="715" y="97"/>
                    <a:pt x="716" y="97"/>
                  </a:cubicBezTo>
                  <a:cubicBezTo>
                    <a:pt x="717" y="97"/>
                    <a:pt x="718" y="97"/>
                    <a:pt x="719" y="96"/>
                  </a:cubicBezTo>
                  <a:cubicBezTo>
                    <a:pt x="720" y="94"/>
                    <a:pt x="720" y="91"/>
                    <a:pt x="718" y="90"/>
                  </a:cubicBezTo>
                  <a:close/>
                  <a:moveTo>
                    <a:pt x="707" y="804"/>
                  </a:moveTo>
                  <a:cubicBezTo>
                    <a:pt x="705" y="806"/>
                    <a:pt x="705" y="808"/>
                    <a:pt x="706" y="810"/>
                  </a:cubicBezTo>
                  <a:cubicBezTo>
                    <a:pt x="707" y="811"/>
                    <a:pt x="708" y="812"/>
                    <a:pt x="710" y="812"/>
                  </a:cubicBezTo>
                  <a:cubicBezTo>
                    <a:pt x="710" y="812"/>
                    <a:pt x="711" y="811"/>
                    <a:pt x="712" y="811"/>
                  </a:cubicBezTo>
                  <a:cubicBezTo>
                    <a:pt x="712" y="811"/>
                    <a:pt x="712" y="811"/>
                    <a:pt x="712" y="811"/>
                  </a:cubicBezTo>
                  <a:cubicBezTo>
                    <a:pt x="714" y="810"/>
                    <a:pt x="714" y="807"/>
                    <a:pt x="713" y="805"/>
                  </a:cubicBezTo>
                  <a:cubicBezTo>
                    <a:pt x="711" y="804"/>
                    <a:pt x="709" y="803"/>
                    <a:pt x="707" y="804"/>
                  </a:cubicBezTo>
                  <a:close/>
                  <a:moveTo>
                    <a:pt x="875" y="574"/>
                  </a:moveTo>
                  <a:cubicBezTo>
                    <a:pt x="873" y="573"/>
                    <a:pt x="870" y="574"/>
                    <a:pt x="870" y="576"/>
                  </a:cubicBezTo>
                  <a:cubicBezTo>
                    <a:pt x="869" y="578"/>
                    <a:pt x="870" y="581"/>
                    <a:pt x="872" y="581"/>
                  </a:cubicBezTo>
                  <a:cubicBezTo>
                    <a:pt x="873" y="581"/>
                    <a:pt x="873" y="582"/>
                    <a:pt x="873" y="582"/>
                  </a:cubicBezTo>
                  <a:cubicBezTo>
                    <a:pt x="875" y="582"/>
                    <a:pt x="877" y="580"/>
                    <a:pt x="877" y="579"/>
                  </a:cubicBezTo>
                  <a:cubicBezTo>
                    <a:pt x="877" y="579"/>
                    <a:pt x="877" y="579"/>
                    <a:pt x="877" y="579"/>
                  </a:cubicBezTo>
                  <a:cubicBezTo>
                    <a:pt x="878" y="577"/>
                    <a:pt x="877" y="574"/>
                    <a:pt x="875" y="574"/>
                  </a:cubicBezTo>
                  <a:close/>
                  <a:moveTo>
                    <a:pt x="883" y="543"/>
                  </a:moveTo>
                  <a:cubicBezTo>
                    <a:pt x="880" y="542"/>
                    <a:pt x="878" y="544"/>
                    <a:pt x="878" y="546"/>
                  </a:cubicBezTo>
                  <a:cubicBezTo>
                    <a:pt x="877" y="548"/>
                    <a:pt x="879" y="550"/>
                    <a:pt x="881" y="551"/>
                  </a:cubicBezTo>
                  <a:cubicBezTo>
                    <a:pt x="881" y="551"/>
                    <a:pt x="881" y="551"/>
                    <a:pt x="882" y="551"/>
                  </a:cubicBezTo>
                  <a:cubicBezTo>
                    <a:pt x="883" y="551"/>
                    <a:pt x="885" y="549"/>
                    <a:pt x="886" y="548"/>
                  </a:cubicBezTo>
                  <a:cubicBezTo>
                    <a:pt x="886" y="545"/>
                    <a:pt x="885" y="543"/>
                    <a:pt x="883" y="543"/>
                  </a:cubicBezTo>
                  <a:close/>
                  <a:moveTo>
                    <a:pt x="879" y="558"/>
                  </a:moveTo>
                  <a:cubicBezTo>
                    <a:pt x="877" y="558"/>
                    <a:pt x="875" y="559"/>
                    <a:pt x="874" y="561"/>
                  </a:cubicBezTo>
                  <a:cubicBezTo>
                    <a:pt x="873" y="563"/>
                    <a:pt x="875" y="565"/>
                    <a:pt x="877" y="566"/>
                  </a:cubicBezTo>
                  <a:cubicBezTo>
                    <a:pt x="877" y="566"/>
                    <a:pt x="877" y="566"/>
                    <a:pt x="878" y="566"/>
                  </a:cubicBezTo>
                  <a:cubicBezTo>
                    <a:pt x="880" y="566"/>
                    <a:pt x="881" y="565"/>
                    <a:pt x="882" y="563"/>
                  </a:cubicBezTo>
                  <a:cubicBezTo>
                    <a:pt x="882" y="561"/>
                    <a:pt x="881" y="559"/>
                    <a:pt x="879" y="558"/>
                  </a:cubicBezTo>
                  <a:close/>
                  <a:moveTo>
                    <a:pt x="865" y="604"/>
                  </a:moveTo>
                  <a:cubicBezTo>
                    <a:pt x="862" y="603"/>
                    <a:pt x="860" y="604"/>
                    <a:pt x="859" y="606"/>
                  </a:cubicBezTo>
                  <a:cubicBezTo>
                    <a:pt x="859" y="608"/>
                    <a:pt x="860" y="611"/>
                    <a:pt x="862" y="612"/>
                  </a:cubicBezTo>
                  <a:cubicBezTo>
                    <a:pt x="862" y="612"/>
                    <a:pt x="863" y="612"/>
                    <a:pt x="863" y="612"/>
                  </a:cubicBezTo>
                  <a:cubicBezTo>
                    <a:pt x="865" y="612"/>
                    <a:pt x="866" y="611"/>
                    <a:pt x="867" y="609"/>
                  </a:cubicBezTo>
                  <a:cubicBezTo>
                    <a:pt x="868" y="607"/>
                    <a:pt x="867" y="605"/>
                    <a:pt x="865" y="604"/>
                  </a:cubicBezTo>
                  <a:close/>
                  <a:moveTo>
                    <a:pt x="664" y="55"/>
                  </a:moveTo>
                  <a:cubicBezTo>
                    <a:pt x="662" y="54"/>
                    <a:pt x="660" y="55"/>
                    <a:pt x="659" y="56"/>
                  </a:cubicBezTo>
                  <a:cubicBezTo>
                    <a:pt x="658" y="58"/>
                    <a:pt x="658" y="61"/>
                    <a:pt x="660" y="62"/>
                  </a:cubicBezTo>
                  <a:cubicBezTo>
                    <a:pt x="661" y="62"/>
                    <a:pt x="662" y="62"/>
                    <a:pt x="662" y="62"/>
                  </a:cubicBezTo>
                  <a:cubicBezTo>
                    <a:pt x="664" y="62"/>
                    <a:pt x="665" y="62"/>
                    <a:pt x="666" y="60"/>
                  </a:cubicBezTo>
                  <a:cubicBezTo>
                    <a:pt x="667" y="58"/>
                    <a:pt x="666" y="56"/>
                    <a:pt x="664" y="55"/>
                  </a:cubicBezTo>
                  <a:close/>
                  <a:moveTo>
                    <a:pt x="886" y="527"/>
                  </a:moveTo>
                  <a:cubicBezTo>
                    <a:pt x="883" y="527"/>
                    <a:pt x="881" y="528"/>
                    <a:pt x="881" y="530"/>
                  </a:cubicBezTo>
                  <a:cubicBezTo>
                    <a:pt x="881" y="532"/>
                    <a:pt x="882" y="535"/>
                    <a:pt x="884" y="535"/>
                  </a:cubicBezTo>
                  <a:cubicBezTo>
                    <a:pt x="884" y="535"/>
                    <a:pt x="885" y="535"/>
                    <a:pt x="885" y="535"/>
                  </a:cubicBezTo>
                  <a:cubicBezTo>
                    <a:pt x="887" y="535"/>
                    <a:pt x="888" y="534"/>
                    <a:pt x="889" y="532"/>
                  </a:cubicBezTo>
                  <a:cubicBezTo>
                    <a:pt x="889" y="530"/>
                    <a:pt x="888" y="528"/>
                    <a:pt x="886" y="527"/>
                  </a:cubicBezTo>
                  <a:close/>
                  <a:moveTo>
                    <a:pt x="870" y="589"/>
                  </a:moveTo>
                  <a:cubicBezTo>
                    <a:pt x="868" y="588"/>
                    <a:pt x="865" y="589"/>
                    <a:pt x="865" y="591"/>
                  </a:cubicBezTo>
                  <a:cubicBezTo>
                    <a:pt x="864" y="594"/>
                    <a:pt x="865" y="596"/>
                    <a:pt x="867" y="597"/>
                  </a:cubicBezTo>
                  <a:cubicBezTo>
                    <a:pt x="868" y="597"/>
                    <a:pt x="868" y="597"/>
                    <a:pt x="869" y="597"/>
                  </a:cubicBezTo>
                  <a:cubicBezTo>
                    <a:pt x="870" y="597"/>
                    <a:pt x="872" y="596"/>
                    <a:pt x="872" y="594"/>
                  </a:cubicBezTo>
                  <a:cubicBezTo>
                    <a:pt x="873" y="592"/>
                    <a:pt x="872" y="590"/>
                    <a:pt x="870" y="589"/>
                  </a:cubicBezTo>
                  <a:close/>
                  <a:moveTo>
                    <a:pt x="892" y="480"/>
                  </a:moveTo>
                  <a:cubicBezTo>
                    <a:pt x="889" y="479"/>
                    <a:pt x="887" y="481"/>
                    <a:pt x="887" y="483"/>
                  </a:cubicBezTo>
                  <a:cubicBezTo>
                    <a:pt x="887" y="486"/>
                    <a:pt x="889" y="487"/>
                    <a:pt x="891" y="488"/>
                  </a:cubicBezTo>
                  <a:cubicBezTo>
                    <a:pt x="891" y="488"/>
                    <a:pt x="891" y="488"/>
                    <a:pt x="891" y="488"/>
                  </a:cubicBezTo>
                  <a:cubicBezTo>
                    <a:pt x="893" y="488"/>
                    <a:pt x="895" y="486"/>
                    <a:pt x="895" y="484"/>
                  </a:cubicBezTo>
                  <a:cubicBezTo>
                    <a:pt x="895" y="482"/>
                    <a:pt x="894" y="480"/>
                    <a:pt x="892" y="480"/>
                  </a:cubicBezTo>
                  <a:close/>
                  <a:moveTo>
                    <a:pt x="892" y="464"/>
                  </a:moveTo>
                  <a:cubicBezTo>
                    <a:pt x="890" y="464"/>
                    <a:pt x="888" y="465"/>
                    <a:pt x="888" y="468"/>
                  </a:cubicBezTo>
                  <a:cubicBezTo>
                    <a:pt x="888" y="470"/>
                    <a:pt x="890" y="472"/>
                    <a:pt x="892" y="472"/>
                  </a:cubicBezTo>
                  <a:cubicBezTo>
                    <a:pt x="892" y="472"/>
                    <a:pt x="892" y="472"/>
                    <a:pt x="892" y="472"/>
                  </a:cubicBezTo>
                  <a:cubicBezTo>
                    <a:pt x="894" y="472"/>
                    <a:pt x="896" y="470"/>
                    <a:pt x="896" y="468"/>
                  </a:cubicBezTo>
                  <a:cubicBezTo>
                    <a:pt x="896" y="466"/>
                    <a:pt x="895" y="464"/>
                    <a:pt x="892" y="464"/>
                  </a:cubicBezTo>
                  <a:close/>
                  <a:moveTo>
                    <a:pt x="890" y="496"/>
                  </a:moveTo>
                  <a:cubicBezTo>
                    <a:pt x="888" y="495"/>
                    <a:pt x="886" y="497"/>
                    <a:pt x="886" y="499"/>
                  </a:cubicBezTo>
                  <a:cubicBezTo>
                    <a:pt x="885" y="501"/>
                    <a:pt x="887" y="503"/>
                    <a:pt x="889" y="503"/>
                  </a:cubicBezTo>
                  <a:cubicBezTo>
                    <a:pt x="889" y="504"/>
                    <a:pt x="889" y="504"/>
                    <a:pt x="890" y="504"/>
                  </a:cubicBezTo>
                  <a:cubicBezTo>
                    <a:pt x="892" y="504"/>
                    <a:pt x="893" y="502"/>
                    <a:pt x="894" y="500"/>
                  </a:cubicBezTo>
                  <a:cubicBezTo>
                    <a:pt x="894" y="500"/>
                    <a:pt x="894" y="500"/>
                    <a:pt x="894" y="500"/>
                  </a:cubicBezTo>
                  <a:cubicBezTo>
                    <a:pt x="894" y="498"/>
                    <a:pt x="892" y="496"/>
                    <a:pt x="890" y="496"/>
                  </a:cubicBezTo>
                  <a:close/>
                  <a:moveTo>
                    <a:pt x="888" y="511"/>
                  </a:moveTo>
                  <a:cubicBezTo>
                    <a:pt x="886" y="511"/>
                    <a:pt x="884" y="513"/>
                    <a:pt x="884" y="515"/>
                  </a:cubicBezTo>
                  <a:cubicBezTo>
                    <a:pt x="883" y="517"/>
                    <a:pt x="885" y="519"/>
                    <a:pt x="887" y="519"/>
                  </a:cubicBezTo>
                  <a:cubicBezTo>
                    <a:pt x="887" y="519"/>
                    <a:pt x="887" y="519"/>
                    <a:pt x="888" y="519"/>
                  </a:cubicBezTo>
                  <a:cubicBezTo>
                    <a:pt x="889" y="519"/>
                    <a:pt x="891" y="518"/>
                    <a:pt x="892" y="516"/>
                  </a:cubicBezTo>
                  <a:cubicBezTo>
                    <a:pt x="892" y="514"/>
                    <a:pt x="890" y="512"/>
                    <a:pt x="888" y="511"/>
                  </a:cubicBezTo>
                  <a:close/>
                  <a:moveTo>
                    <a:pt x="838" y="662"/>
                  </a:moveTo>
                  <a:cubicBezTo>
                    <a:pt x="836" y="661"/>
                    <a:pt x="833" y="662"/>
                    <a:pt x="832" y="664"/>
                  </a:cubicBezTo>
                  <a:cubicBezTo>
                    <a:pt x="831" y="666"/>
                    <a:pt x="832" y="668"/>
                    <a:pt x="834" y="669"/>
                  </a:cubicBezTo>
                  <a:cubicBezTo>
                    <a:pt x="835" y="669"/>
                    <a:pt x="835" y="670"/>
                    <a:pt x="836" y="670"/>
                  </a:cubicBezTo>
                  <a:cubicBezTo>
                    <a:pt x="837" y="670"/>
                    <a:pt x="839" y="669"/>
                    <a:pt x="839" y="668"/>
                  </a:cubicBezTo>
                  <a:cubicBezTo>
                    <a:pt x="840" y="666"/>
                    <a:pt x="840" y="663"/>
                    <a:pt x="838" y="662"/>
                  </a:cubicBezTo>
                  <a:close/>
                  <a:moveTo>
                    <a:pt x="816" y="691"/>
                  </a:moveTo>
                  <a:cubicBezTo>
                    <a:pt x="815" y="693"/>
                    <a:pt x="815" y="695"/>
                    <a:pt x="817" y="696"/>
                  </a:cubicBezTo>
                  <a:cubicBezTo>
                    <a:pt x="818" y="697"/>
                    <a:pt x="818" y="697"/>
                    <a:pt x="819" y="697"/>
                  </a:cubicBezTo>
                  <a:cubicBezTo>
                    <a:pt x="820" y="697"/>
                    <a:pt x="822" y="696"/>
                    <a:pt x="823" y="695"/>
                  </a:cubicBezTo>
                  <a:cubicBezTo>
                    <a:pt x="824" y="693"/>
                    <a:pt x="823" y="691"/>
                    <a:pt x="821" y="690"/>
                  </a:cubicBezTo>
                  <a:cubicBezTo>
                    <a:pt x="820" y="688"/>
                    <a:pt x="817" y="689"/>
                    <a:pt x="816" y="691"/>
                  </a:cubicBezTo>
                  <a:close/>
                  <a:moveTo>
                    <a:pt x="827" y="208"/>
                  </a:moveTo>
                  <a:cubicBezTo>
                    <a:pt x="826" y="206"/>
                    <a:pt x="823" y="205"/>
                    <a:pt x="821" y="206"/>
                  </a:cubicBezTo>
                  <a:cubicBezTo>
                    <a:pt x="819" y="208"/>
                    <a:pt x="819" y="210"/>
                    <a:pt x="820" y="212"/>
                  </a:cubicBezTo>
                  <a:cubicBezTo>
                    <a:pt x="821" y="213"/>
                    <a:pt x="822" y="214"/>
                    <a:pt x="823" y="214"/>
                  </a:cubicBezTo>
                  <a:cubicBezTo>
                    <a:pt x="824" y="214"/>
                    <a:pt x="825" y="214"/>
                    <a:pt x="826" y="213"/>
                  </a:cubicBezTo>
                  <a:cubicBezTo>
                    <a:pt x="827" y="212"/>
                    <a:pt x="828" y="210"/>
                    <a:pt x="827" y="208"/>
                  </a:cubicBezTo>
                  <a:close/>
                  <a:moveTo>
                    <a:pt x="818" y="194"/>
                  </a:moveTo>
                  <a:cubicBezTo>
                    <a:pt x="818" y="194"/>
                    <a:pt x="818" y="194"/>
                    <a:pt x="818" y="194"/>
                  </a:cubicBezTo>
                  <a:cubicBezTo>
                    <a:pt x="817" y="192"/>
                    <a:pt x="814" y="192"/>
                    <a:pt x="812" y="193"/>
                  </a:cubicBezTo>
                  <a:cubicBezTo>
                    <a:pt x="810" y="194"/>
                    <a:pt x="810" y="197"/>
                    <a:pt x="811" y="199"/>
                  </a:cubicBezTo>
                  <a:cubicBezTo>
                    <a:pt x="812" y="200"/>
                    <a:pt x="813" y="200"/>
                    <a:pt x="815" y="200"/>
                  </a:cubicBezTo>
                  <a:cubicBezTo>
                    <a:pt x="815" y="200"/>
                    <a:pt x="816" y="200"/>
                    <a:pt x="817" y="200"/>
                  </a:cubicBezTo>
                  <a:cubicBezTo>
                    <a:pt x="819" y="199"/>
                    <a:pt x="819" y="196"/>
                    <a:pt x="818" y="194"/>
                  </a:cubicBezTo>
                  <a:close/>
                  <a:moveTo>
                    <a:pt x="809" y="181"/>
                  </a:moveTo>
                  <a:cubicBezTo>
                    <a:pt x="807" y="179"/>
                    <a:pt x="805" y="179"/>
                    <a:pt x="803" y="180"/>
                  </a:cubicBezTo>
                  <a:cubicBezTo>
                    <a:pt x="801" y="182"/>
                    <a:pt x="801" y="184"/>
                    <a:pt x="802" y="186"/>
                  </a:cubicBezTo>
                  <a:cubicBezTo>
                    <a:pt x="803" y="187"/>
                    <a:pt x="804" y="188"/>
                    <a:pt x="805" y="188"/>
                  </a:cubicBezTo>
                  <a:cubicBezTo>
                    <a:pt x="806" y="188"/>
                    <a:pt x="807" y="187"/>
                    <a:pt x="808" y="187"/>
                  </a:cubicBezTo>
                  <a:cubicBezTo>
                    <a:pt x="809" y="185"/>
                    <a:pt x="810" y="183"/>
                    <a:pt x="809" y="181"/>
                  </a:cubicBezTo>
                  <a:close/>
                  <a:moveTo>
                    <a:pt x="807" y="704"/>
                  </a:moveTo>
                  <a:cubicBezTo>
                    <a:pt x="806" y="706"/>
                    <a:pt x="806" y="708"/>
                    <a:pt x="808" y="709"/>
                  </a:cubicBezTo>
                  <a:cubicBezTo>
                    <a:pt x="809" y="710"/>
                    <a:pt x="809" y="710"/>
                    <a:pt x="810" y="710"/>
                  </a:cubicBezTo>
                  <a:cubicBezTo>
                    <a:pt x="811" y="710"/>
                    <a:pt x="813" y="709"/>
                    <a:pt x="813" y="708"/>
                  </a:cubicBezTo>
                  <a:cubicBezTo>
                    <a:pt x="815" y="707"/>
                    <a:pt x="814" y="704"/>
                    <a:pt x="812" y="703"/>
                  </a:cubicBezTo>
                  <a:cubicBezTo>
                    <a:pt x="811" y="702"/>
                    <a:pt x="808" y="702"/>
                    <a:pt x="807" y="704"/>
                  </a:cubicBezTo>
                  <a:close/>
                  <a:moveTo>
                    <a:pt x="845" y="648"/>
                  </a:moveTo>
                  <a:cubicBezTo>
                    <a:pt x="843" y="647"/>
                    <a:pt x="841" y="648"/>
                    <a:pt x="840" y="650"/>
                  </a:cubicBezTo>
                  <a:cubicBezTo>
                    <a:pt x="839" y="652"/>
                    <a:pt x="840" y="654"/>
                    <a:pt x="842" y="655"/>
                  </a:cubicBezTo>
                  <a:cubicBezTo>
                    <a:pt x="842" y="655"/>
                    <a:pt x="843" y="656"/>
                    <a:pt x="843" y="656"/>
                  </a:cubicBezTo>
                  <a:cubicBezTo>
                    <a:pt x="845" y="656"/>
                    <a:pt x="846" y="655"/>
                    <a:pt x="847" y="653"/>
                  </a:cubicBezTo>
                  <a:cubicBezTo>
                    <a:pt x="848" y="651"/>
                    <a:pt x="847" y="649"/>
                    <a:pt x="845" y="648"/>
                  </a:cubicBezTo>
                  <a:close/>
                  <a:moveTo>
                    <a:pt x="830" y="676"/>
                  </a:moveTo>
                  <a:cubicBezTo>
                    <a:pt x="828" y="675"/>
                    <a:pt x="826" y="675"/>
                    <a:pt x="824" y="677"/>
                  </a:cubicBezTo>
                  <a:cubicBezTo>
                    <a:pt x="824" y="677"/>
                    <a:pt x="824" y="677"/>
                    <a:pt x="824" y="677"/>
                  </a:cubicBezTo>
                  <a:cubicBezTo>
                    <a:pt x="823" y="679"/>
                    <a:pt x="824" y="682"/>
                    <a:pt x="826" y="683"/>
                  </a:cubicBezTo>
                  <a:cubicBezTo>
                    <a:pt x="826" y="683"/>
                    <a:pt x="827" y="683"/>
                    <a:pt x="828" y="683"/>
                  </a:cubicBezTo>
                  <a:cubicBezTo>
                    <a:pt x="829" y="683"/>
                    <a:pt x="830" y="683"/>
                    <a:pt x="831" y="682"/>
                  </a:cubicBezTo>
                  <a:cubicBezTo>
                    <a:pt x="832" y="680"/>
                    <a:pt x="832" y="677"/>
                    <a:pt x="830" y="676"/>
                  </a:cubicBezTo>
                  <a:close/>
                  <a:moveTo>
                    <a:pt x="320" y="18"/>
                  </a:moveTo>
                  <a:cubicBezTo>
                    <a:pt x="320" y="18"/>
                    <a:pt x="320" y="18"/>
                    <a:pt x="320" y="18"/>
                  </a:cubicBezTo>
                  <a:cubicBezTo>
                    <a:pt x="318" y="19"/>
                    <a:pt x="317" y="21"/>
                    <a:pt x="317" y="23"/>
                  </a:cubicBezTo>
                  <a:cubicBezTo>
                    <a:pt x="318" y="25"/>
                    <a:pt x="319" y="26"/>
                    <a:pt x="321" y="26"/>
                  </a:cubicBezTo>
                  <a:cubicBezTo>
                    <a:pt x="321" y="26"/>
                    <a:pt x="322" y="26"/>
                    <a:pt x="322" y="26"/>
                  </a:cubicBezTo>
                  <a:cubicBezTo>
                    <a:pt x="324" y="25"/>
                    <a:pt x="326" y="23"/>
                    <a:pt x="325" y="21"/>
                  </a:cubicBezTo>
                  <a:cubicBezTo>
                    <a:pt x="324" y="19"/>
                    <a:pt x="322" y="17"/>
                    <a:pt x="320" y="18"/>
                  </a:cubicBezTo>
                  <a:close/>
                  <a:moveTo>
                    <a:pt x="859" y="619"/>
                  </a:moveTo>
                  <a:cubicBezTo>
                    <a:pt x="857" y="618"/>
                    <a:pt x="854" y="619"/>
                    <a:pt x="853" y="621"/>
                  </a:cubicBezTo>
                  <a:cubicBezTo>
                    <a:pt x="852" y="623"/>
                    <a:pt x="853" y="625"/>
                    <a:pt x="855" y="626"/>
                  </a:cubicBezTo>
                  <a:cubicBezTo>
                    <a:pt x="856" y="627"/>
                    <a:pt x="857" y="627"/>
                    <a:pt x="857" y="627"/>
                  </a:cubicBezTo>
                  <a:cubicBezTo>
                    <a:pt x="859" y="627"/>
                    <a:pt x="860" y="626"/>
                    <a:pt x="861" y="624"/>
                  </a:cubicBezTo>
                  <a:cubicBezTo>
                    <a:pt x="862" y="622"/>
                    <a:pt x="861" y="620"/>
                    <a:pt x="859" y="619"/>
                  </a:cubicBezTo>
                  <a:close/>
                  <a:moveTo>
                    <a:pt x="797" y="716"/>
                  </a:moveTo>
                  <a:cubicBezTo>
                    <a:pt x="796" y="718"/>
                    <a:pt x="796" y="721"/>
                    <a:pt x="798" y="722"/>
                  </a:cubicBezTo>
                  <a:cubicBezTo>
                    <a:pt x="799" y="723"/>
                    <a:pt x="800" y="723"/>
                    <a:pt x="801" y="723"/>
                  </a:cubicBezTo>
                  <a:cubicBezTo>
                    <a:pt x="802" y="723"/>
                    <a:pt x="803" y="722"/>
                    <a:pt x="804" y="721"/>
                  </a:cubicBezTo>
                  <a:cubicBezTo>
                    <a:pt x="804" y="721"/>
                    <a:pt x="804" y="721"/>
                    <a:pt x="804" y="721"/>
                  </a:cubicBezTo>
                  <a:cubicBezTo>
                    <a:pt x="805" y="720"/>
                    <a:pt x="805" y="717"/>
                    <a:pt x="803" y="716"/>
                  </a:cubicBezTo>
                  <a:cubicBezTo>
                    <a:pt x="801" y="714"/>
                    <a:pt x="799" y="715"/>
                    <a:pt x="797" y="716"/>
                  </a:cubicBezTo>
                  <a:close/>
                  <a:moveTo>
                    <a:pt x="852" y="634"/>
                  </a:moveTo>
                  <a:cubicBezTo>
                    <a:pt x="850" y="633"/>
                    <a:pt x="848" y="634"/>
                    <a:pt x="847" y="636"/>
                  </a:cubicBezTo>
                  <a:cubicBezTo>
                    <a:pt x="846" y="638"/>
                    <a:pt x="847" y="640"/>
                    <a:pt x="849" y="641"/>
                  </a:cubicBezTo>
                  <a:cubicBezTo>
                    <a:pt x="849" y="641"/>
                    <a:pt x="850" y="641"/>
                    <a:pt x="850" y="641"/>
                  </a:cubicBezTo>
                  <a:cubicBezTo>
                    <a:pt x="852" y="641"/>
                    <a:pt x="853" y="640"/>
                    <a:pt x="854" y="639"/>
                  </a:cubicBezTo>
                  <a:cubicBezTo>
                    <a:pt x="855" y="637"/>
                    <a:pt x="854" y="635"/>
                    <a:pt x="852" y="634"/>
                  </a:cubicBezTo>
                  <a:close/>
                  <a:moveTo>
                    <a:pt x="441" y="889"/>
                  </a:moveTo>
                  <a:cubicBezTo>
                    <a:pt x="441" y="889"/>
                    <a:pt x="441" y="889"/>
                    <a:pt x="441" y="889"/>
                  </a:cubicBezTo>
                  <a:cubicBezTo>
                    <a:pt x="441" y="889"/>
                    <a:pt x="441" y="889"/>
                    <a:pt x="441" y="889"/>
                  </a:cubicBezTo>
                  <a:close/>
                  <a:moveTo>
                    <a:pt x="448" y="0"/>
                  </a:moveTo>
                  <a:cubicBezTo>
                    <a:pt x="448" y="0"/>
                    <a:pt x="448" y="0"/>
                    <a:pt x="447" y="0"/>
                  </a:cubicBezTo>
                  <a:cubicBezTo>
                    <a:pt x="447" y="0"/>
                    <a:pt x="447" y="0"/>
                    <a:pt x="447" y="0"/>
                  </a:cubicBezTo>
                  <a:cubicBezTo>
                    <a:pt x="445" y="0"/>
                    <a:pt x="443" y="1"/>
                    <a:pt x="443" y="4"/>
                  </a:cubicBezTo>
                  <a:cubicBezTo>
                    <a:pt x="443" y="6"/>
                    <a:pt x="445" y="8"/>
                    <a:pt x="447" y="8"/>
                  </a:cubicBezTo>
                  <a:cubicBezTo>
                    <a:pt x="447" y="8"/>
                    <a:pt x="447" y="8"/>
                    <a:pt x="447" y="8"/>
                  </a:cubicBezTo>
                  <a:cubicBezTo>
                    <a:pt x="448" y="8"/>
                    <a:pt x="448" y="8"/>
                    <a:pt x="448" y="8"/>
                  </a:cubicBezTo>
                  <a:cubicBezTo>
                    <a:pt x="448" y="8"/>
                    <a:pt x="448" y="8"/>
                    <a:pt x="448" y="8"/>
                  </a:cubicBezTo>
                  <a:cubicBezTo>
                    <a:pt x="450" y="8"/>
                    <a:pt x="452" y="6"/>
                    <a:pt x="452" y="4"/>
                  </a:cubicBezTo>
                  <a:cubicBezTo>
                    <a:pt x="452" y="1"/>
                    <a:pt x="450" y="0"/>
                    <a:pt x="448" y="0"/>
                  </a:cubicBezTo>
                  <a:close/>
                  <a:moveTo>
                    <a:pt x="441" y="889"/>
                  </a:moveTo>
                  <a:cubicBezTo>
                    <a:pt x="438" y="889"/>
                    <a:pt x="437" y="890"/>
                    <a:pt x="437" y="893"/>
                  </a:cubicBezTo>
                  <a:cubicBezTo>
                    <a:pt x="437" y="895"/>
                    <a:pt x="438" y="897"/>
                    <a:pt x="440" y="897"/>
                  </a:cubicBezTo>
                  <a:cubicBezTo>
                    <a:pt x="441" y="897"/>
                    <a:pt x="441" y="897"/>
                    <a:pt x="441" y="897"/>
                  </a:cubicBezTo>
                  <a:cubicBezTo>
                    <a:pt x="443" y="897"/>
                    <a:pt x="445" y="895"/>
                    <a:pt x="445" y="893"/>
                  </a:cubicBezTo>
                  <a:cubicBezTo>
                    <a:pt x="445" y="890"/>
                    <a:pt x="443" y="889"/>
                    <a:pt x="441" y="889"/>
                  </a:cubicBezTo>
                  <a:close/>
                  <a:moveTo>
                    <a:pt x="654" y="838"/>
                  </a:moveTo>
                  <a:cubicBezTo>
                    <a:pt x="652" y="839"/>
                    <a:pt x="651" y="841"/>
                    <a:pt x="652" y="843"/>
                  </a:cubicBezTo>
                  <a:cubicBezTo>
                    <a:pt x="653" y="845"/>
                    <a:pt x="654" y="845"/>
                    <a:pt x="655" y="845"/>
                  </a:cubicBezTo>
                  <a:cubicBezTo>
                    <a:pt x="656" y="845"/>
                    <a:pt x="657" y="845"/>
                    <a:pt x="657" y="845"/>
                  </a:cubicBezTo>
                  <a:cubicBezTo>
                    <a:pt x="659" y="844"/>
                    <a:pt x="660" y="841"/>
                    <a:pt x="659" y="840"/>
                  </a:cubicBezTo>
                  <a:cubicBezTo>
                    <a:pt x="658" y="838"/>
                    <a:pt x="656" y="837"/>
                    <a:pt x="654" y="838"/>
                  </a:cubicBezTo>
                  <a:close/>
                  <a:moveTo>
                    <a:pt x="415" y="1"/>
                  </a:moveTo>
                  <a:cubicBezTo>
                    <a:pt x="413" y="1"/>
                    <a:pt x="411" y="3"/>
                    <a:pt x="411" y="5"/>
                  </a:cubicBezTo>
                  <a:cubicBezTo>
                    <a:pt x="411" y="7"/>
                    <a:pt x="413" y="9"/>
                    <a:pt x="415" y="9"/>
                  </a:cubicBezTo>
                  <a:cubicBezTo>
                    <a:pt x="415" y="9"/>
                    <a:pt x="415" y="9"/>
                    <a:pt x="415" y="9"/>
                  </a:cubicBezTo>
                  <a:cubicBezTo>
                    <a:pt x="418" y="9"/>
                    <a:pt x="419" y="7"/>
                    <a:pt x="419" y="4"/>
                  </a:cubicBezTo>
                  <a:cubicBezTo>
                    <a:pt x="419" y="2"/>
                    <a:pt x="417" y="1"/>
                    <a:pt x="415" y="1"/>
                  </a:cubicBezTo>
                  <a:close/>
                  <a:moveTo>
                    <a:pt x="431" y="0"/>
                  </a:moveTo>
                  <a:cubicBezTo>
                    <a:pt x="429" y="0"/>
                    <a:pt x="427" y="2"/>
                    <a:pt x="427" y="4"/>
                  </a:cubicBezTo>
                  <a:cubicBezTo>
                    <a:pt x="427" y="6"/>
                    <a:pt x="429" y="8"/>
                    <a:pt x="431" y="8"/>
                  </a:cubicBezTo>
                  <a:cubicBezTo>
                    <a:pt x="431" y="8"/>
                    <a:pt x="431" y="8"/>
                    <a:pt x="431" y="8"/>
                  </a:cubicBezTo>
                  <a:cubicBezTo>
                    <a:pt x="433" y="8"/>
                    <a:pt x="435" y="6"/>
                    <a:pt x="435" y="4"/>
                  </a:cubicBezTo>
                  <a:cubicBezTo>
                    <a:pt x="435" y="2"/>
                    <a:pt x="433" y="0"/>
                    <a:pt x="431" y="0"/>
                  </a:cubicBezTo>
                  <a:close/>
                  <a:moveTo>
                    <a:pt x="472" y="888"/>
                  </a:moveTo>
                  <a:cubicBezTo>
                    <a:pt x="470" y="888"/>
                    <a:pt x="468" y="890"/>
                    <a:pt x="468" y="892"/>
                  </a:cubicBezTo>
                  <a:cubicBezTo>
                    <a:pt x="469" y="894"/>
                    <a:pt x="470" y="896"/>
                    <a:pt x="472" y="896"/>
                  </a:cubicBezTo>
                  <a:cubicBezTo>
                    <a:pt x="473" y="896"/>
                    <a:pt x="473" y="896"/>
                    <a:pt x="473" y="896"/>
                  </a:cubicBezTo>
                  <a:cubicBezTo>
                    <a:pt x="475" y="896"/>
                    <a:pt x="477" y="894"/>
                    <a:pt x="476" y="892"/>
                  </a:cubicBezTo>
                  <a:cubicBezTo>
                    <a:pt x="476" y="890"/>
                    <a:pt x="474" y="888"/>
                    <a:pt x="472" y="888"/>
                  </a:cubicBezTo>
                  <a:close/>
                  <a:moveTo>
                    <a:pt x="456" y="889"/>
                  </a:moveTo>
                  <a:cubicBezTo>
                    <a:pt x="454" y="889"/>
                    <a:pt x="452" y="890"/>
                    <a:pt x="453" y="893"/>
                  </a:cubicBezTo>
                  <a:cubicBezTo>
                    <a:pt x="453" y="895"/>
                    <a:pt x="454" y="897"/>
                    <a:pt x="457" y="897"/>
                  </a:cubicBezTo>
                  <a:cubicBezTo>
                    <a:pt x="457" y="897"/>
                    <a:pt x="457" y="897"/>
                    <a:pt x="457" y="897"/>
                  </a:cubicBezTo>
                  <a:cubicBezTo>
                    <a:pt x="459" y="897"/>
                    <a:pt x="461" y="895"/>
                    <a:pt x="461" y="893"/>
                  </a:cubicBezTo>
                  <a:cubicBezTo>
                    <a:pt x="460" y="890"/>
                    <a:pt x="459" y="889"/>
                    <a:pt x="456" y="889"/>
                  </a:cubicBezTo>
                  <a:close/>
                  <a:moveTo>
                    <a:pt x="480" y="1"/>
                  </a:moveTo>
                  <a:cubicBezTo>
                    <a:pt x="478" y="1"/>
                    <a:pt x="476" y="2"/>
                    <a:pt x="476" y="4"/>
                  </a:cubicBezTo>
                  <a:cubicBezTo>
                    <a:pt x="476" y="7"/>
                    <a:pt x="477" y="9"/>
                    <a:pt x="479" y="9"/>
                  </a:cubicBezTo>
                  <a:cubicBezTo>
                    <a:pt x="480" y="9"/>
                    <a:pt x="480" y="9"/>
                    <a:pt x="480" y="9"/>
                  </a:cubicBezTo>
                  <a:cubicBezTo>
                    <a:pt x="482" y="9"/>
                    <a:pt x="484" y="7"/>
                    <a:pt x="484" y="5"/>
                  </a:cubicBezTo>
                  <a:cubicBezTo>
                    <a:pt x="484" y="3"/>
                    <a:pt x="482" y="1"/>
                    <a:pt x="480" y="1"/>
                  </a:cubicBezTo>
                  <a:close/>
                  <a:moveTo>
                    <a:pt x="464" y="0"/>
                  </a:moveTo>
                  <a:cubicBezTo>
                    <a:pt x="462" y="0"/>
                    <a:pt x="460" y="2"/>
                    <a:pt x="460" y="4"/>
                  </a:cubicBezTo>
                  <a:cubicBezTo>
                    <a:pt x="460" y="6"/>
                    <a:pt x="461" y="8"/>
                    <a:pt x="464" y="8"/>
                  </a:cubicBezTo>
                  <a:cubicBezTo>
                    <a:pt x="464" y="8"/>
                    <a:pt x="464" y="8"/>
                    <a:pt x="464" y="8"/>
                  </a:cubicBezTo>
                  <a:cubicBezTo>
                    <a:pt x="466" y="8"/>
                    <a:pt x="468" y="6"/>
                    <a:pt x="468" y="4"/>
                  </a:cubicBezTo>
                  <a:cubicBezTo>
                    <a:pt x="468" y="2"/>
                    <a:pt x="466" y="0"/>
                    <a:pt x="464" y="0"/>
                  </a:cubicBezTo>
                  <a:close/>
                  <a:moveTo>
                    <a:pt x="399" y="2"/>
                  </a:moveTo>
                  <a:cubicBezTo>
                    <a:pt x="397" y="2"/>
                    <a:pt x="395" y="4"/>
                    <a:pt x="395" y="7"/>
                  </a:cubicBezTo>
                  <a:cubicBezTo>
                    <a:pt x="395" y="9"/>
                    <a:pt x="397" y="10"/>
                    <a:pt x="399" y="10"/>
                  </a:cubicBezTo>
                  <a:cubicBezTo>
                    <a:pt x="399" y="10"/>
                    <a:pt x="400" y="10"/>
                    <a:pt x="400" y="10"/>
                  </a:cubicBezTo>
                  <a:cubicBezTo>
                    <a:pt x="402" y="10"/>
                    <a:pt x="403" y="8"/>
                    <a:pt x="403" y="6"/>
                  </a:cubicBezTo>
                  <a:cubicBezTo>
                    <a:pt x="403" y="4"/>
                    <a:pt x="401" y="2"/>
                    <a:pt x="399" y="2"/>
                  </a:cubicBezTo>
                  <a:close/>
                  <a:moveTo>
                    <a:pt x="347" y="877"/>
                  </a:moveTo>
                  <a:cubicBezTo>
                    <a:pt x="344" y="876"/>
                    <a:pt x="342" y="878"/>
                    <a:pt x="342" y="880"/>
                  </a:cubicBezTo>
                  <a:cubicBezTo>
                    <a:pt x="341" y="882"/>
                    <a:pt x="343" y="884"/>
                    <a:pt x="345" y="885"/>
                  </a:cubicBezTo>
                  <a:cubicBezTo>
                    <a:pt x="345" y="885"/>
                    <a:pt x="345" y="885"/>
                    <a:pt x="346" y="885"/>
                  </a:cubicBezTo>
                  <a:cubicBezTo>
                    <a:pt x="348" y="885"/>
                    <a:pt x="349" y="884"/>
                    <a:pt x="350" y="882"/>
                  </a:cubicBezTo>
                  <a:cubicBezTo>
                    <a:pt x="350" y="880"/>
                    <a:pt x="349" y="877"/>
                    <a:pt x="347" y="877"/>
                  </a:cubicBezTo>
                  <a:close/>
                  <a:moveTo>
                    <a:pt x="351" y="10"/>
                  </a:moveTo>
                  <a:cubicBezTo>
                    <a:pt x="349" y="10"/>
                    <a:pt x="348" y="13"/>
                    <a:pt x="348" y="15"/>
                  </a:cubicBezTo>
                  <a:cubicBezTo>
                    <a:pt x="348" y="17"/>
                    <a:pt x="350" y="18"/>
                    <a:pt x="352" y="18"/>
                  </a:cubicBezTo>
                  <a:cubicBezTo>
                    <a:pt x="352" y="18"/>
                    <a:pt x="353" y="18"/>
                    <a:pt x="353" y="18"/>
                  </a:cubicBezTo>
                  <a:cubicBezTo>
                    <a:pt x="355" y="17"/>
                    <a:pt x="356" y="15"/>
                    <a:pt x="356" y="13"/>
                  </a:cubicBezTo>
                  <a:cubicBezTo>
                    <a:pt x="355" y="11"/>
                    <a:pt x="353" y="10"/>
                    <a:pt x="351" y="10"/>
                  </a:cubicBezTo>
                  <a:close/>
                  <a:moveTo>
                    <a:pt x="362" y="880"/>
                  </a:moveTo>
                  <a:cubicBezTo>
                    <a:pt x="360" y="880"/>
                    <a:pt x="358" y="881"/>
                    <a:pt x="357" y="883"/>
                  </a:cubicBezTo>
                  <a:cubicBezTo>
                    <a:pt x="357" y="886"/>
                    <a:pt x="358" y="888"/>
                    <a:pt x="361" y="888"/>
                  </a:cubicBezTo>
                  <a:cubicBezTo>
                    <a:pt x="361" y="888"/>
                    <a:pt x="361" y="888"/>
                    <a:pt x="361" y="888"/>
                  </a:cubicBezTo>
                  <a:cubicBezTo>
                    <a:pt x="363" y="888"/>
                    <a:pt x="365" y="887"/>
                    <a:pt x="365" y="885"/>
                  </a:cubicBezTo>
                  <a:cubicBezTo>
                    <a:pt x="366" y="883"/>
                    <a:pt x="364" y="881"/>
                    <a:pt x="362" y="880"/>
                  </a:cubicBezTo>
                  <a:close/>
                  <a:moveTo>
                    <a:pt x="331" y="873"/>
                  </a:moveTo>
                  <a:cubicBezTo>
                    <a:pt x="329" y="872"/>
                    <a:pt x="327" y="874"/>
                    <a:pt x="326" y="876"/>
                  </a:cubicBezTo>
                  <a:cubicBezTo>
                    <a:pt x="326" y="878"/>
                    <a:pt x="327" y="880"/>
                    <a:pt x="329" y="881"/>
                  </a:cubicBezTo>
                  <a:cubicBezTo>
                    <a:pt x="330" y="881"/>
                    <a:pt x="330" y="881"/>
                    <a:pt x="330" y="881"/>
                  </a:cubicBezTo>
                  <a:cubicBezTo>
                    <a:pt x="332" y="881"/>
                    <a:pt x="334" y="880"/>
                    <a:pt x="334" y="878"/>
                  </a:cubicBezTo>
                  <a:cubicBezTo>
                    <a:pt x="335" y="876"/>
                    <a:pt x="333" y="874"/>
                    <a:pt x="331" y="873"/>
                  </a:cubicBezTo>
                  <a:close/>
                  <a:moveTo>
                    <a:pt x="335" y="14"/>
                  </a:moveTo>
                  <a:cubicBezTo>
                    <a:pt x="333" y="14"/>
                    <a:pt x="332" y="16"/>
                    <a:pt x="333" y="19"/>
                  </a:cubicBezTo>
                  <a:cubicBezTo>
                    <a:pt x="333" y="20"/>
                    <a:pt x="335" y="22"/>
                    <a:pt x="336" y="22"/>
                  </a:cubicBezTo>
                  <a:cubicBezTo>
                    <a:pt x="337" y="22"/>
                    <a:pt x="337" y="22"/>
                    <a:pt x="337" y="21"/>
                  </a:cubicBezTo>
                  <a:cubicBezTo>
                    <a:pt x="340" y="21"/>
                    <a:pt x="341" y="19"/>
                    <a:pt x="340" y="17"/>
                  </a:cubicBezTo>
                  <a:cubicBezTo>
                    <a:pt x="340" y="14"/>
                    <a:pt x="338" y="13"/>
                    <a:pt x="335" y="14"/>
                  </a:cubicBezTo>
                  <a:close/>
                  <a:moveTo>
                    <a:pt x="378" y="883"/>
                  </a:moveTo>
                  <a:cubicBezTo>
                    <a:pt x="375" y="883"/>
                    <a:pt x="373" y="884"/>
                    <a:pt x="373" y="886"/>
                  </a:cubicBezTo>
                  <a:cubicBezTo>
                    <a:pt x="373" y="889"/>
                    <a:pt x="374" y="891"/>
                    <a:pt x="376" y="891"/>
                  </a:cubicBezTo>
                  <a:cubicBezTo>
                    <a:pt x="377" y="891"/>
                    <a:pt x="377" y="891"/>
                    <a:pt x="377" y="891"/>
                  </a:cubicBezTo>
                  <a:cubicBezTo>
                    <a:pt x="379" y="891"/>
                    <a:pt x="381" y="890"/>
                    <a:pt x="381" y="888"/>
                  </a:cubicBezTo>
                  <a:cubicBezTo>
                    <a:pt x="381" y="886"/>
                    <a:pt x="380" y="883"/>
                    <a:pt x="378" y="883"/>
                  </a:cubicBezTo>
                  <a:close/>
                  <a:moveTo>
                    <a:pt x="488" y="887"/>
                  </a:moveTo>
                  <a:cubicBezTo>
                    <a:pt x="486" y="887"/>
                    <a:pt x="484" y="889"/>
                    <a:pt x="484" y="891"/>
                  </a:cubicBezTo>
                  <a:cubicBezTo>
                    <a:pt x="485" y="893"/>
                    <a:pt x="486" y="895"/>
                    <a:pt x="488" y="895"/>
                  </a:cubicBezTo>
                  <a:cubicBezTo>
                    <a:pt x="488" y="895"/>
                    <a:pt x="489" y="895"/>
                    <a:pt x="489" y="895"/>
                  </a:cubicBezTo>
                  <a:cubicBezTo>
                    <a:pt x="491" y="895"/>
                    <a:pt x="493" y="893"/>
                    <a:pt x="492" y="891"/>
                  </a:cubicBezTo>
                  <a:cubicBezTo>
                    <a:pt x="492" y="888"/>
                    <a:pt x="490" y="887"/>
                    <a:pt x="488" y="887"/>
                  </a:cubicBezTo>
                  <a:close/>
                  <a:moveTo>
                    <a:pt x="393" y="885"/>
                  </a:moveTo>
                  <a:cubicBezTo>
                    <a:pt x="391" y="885"/>
                    <a:pt x="389" y="887"/>
                    <a:pt x="389" y="889"/>
                  </a:cubicBezTo>
                  <a:cubicBezTo>
                    <a:pt x="389" y="891"/>
                    <a:pt x="390" y="893"/>
                    <a:pt x="392" y="893"/>
                  </a:cubicBezTo>
                  <a:cubicBezTo>
                    <a:pt x="392" y="893"/>
                    <a:pt x="393" y="893"/>
                    <a:pt x="393" y="893"/>
                  </a:cubicBezTo>
                  <a:cubicBezTo>
                    <a:pt x="395" y="893"/>
                    <a:pt x="397" y="892"/>
                    <a:pt x="397" y="890"/>
                  </a:cubicBezTo>
                  <a:cubicBezTo>
                    <a:pt x="397" y="888"/>
                    <a:pt x="395" y="886"/>
                    <a:pt x="393" y="885"/>
                  </a:cubicBezTo>
                  <a:close/>
                  <a:moveTo>
                    <a:pt x="409" y="887"/>
                  </a:moveTo>
                  <a:cubicBezTo>
                    <a:pt x="407" y="887"/>
                    <a:pt x="405" y="888"/>
                    <a:pt x="405" y="891"/>
                  </a:cubicBezTo>
                  <a:cubicBezTo>
                    <a:pt x="405" y="893"/>
                    <a:pt x="406" y="895"/>
                    <a:pt x="408" y="895"/>
                  </a:cubicBezTo>
                  <a:cubicBezTo>
                    <a:pt x="408" y="895"/>
                    <a:pt x="409" y="895"/>
                    <a:pt x="409" y="895"/>
                  </a:cubicBezTo>
                  <a:cubicBezTo>
                    <a:pt x="411" y="895"/>
                    <a:pt x="412" y="893"/>
                    <a:pt x="413" y="891"/>
                  </a:cubicBezTo>
                  <a:cubicBezTo>
                    <a:pt x="413" y="889"/>
                    <a:pt x="411" y="887"/>
                    <a:pt x="409" y="887"/>
                  </a:cubicBezTo>
                  <a:close/>
                  <a:moveTo>
                    <a:pt x="383" y="4"/>
                  </a:moveTo>
                  <a:cubicBezTo>
                    <a:pt x="381" y="5"/>
                    <a:pt x="379" y="7"/>
                    <a:pt x="379" y="9"/>
                  </a:cubicBezTo>
                  <a:cubicBezTo>
                    <a:pt x="380" y="11"/>
                    <a:pt x="381" y="12"/>
                    <a:pt x="383" y="12"/>
                  </a:cubicBezTo>
                  <a:cubicBezTo>
                    <a:pt x="384" y="12"/>
                    <a:pt x="384" y="12"/>
                    <a:pt x="384" y="12"/>
                  </a:cubicBezTo>
                  <a:cubicBezTo>
                    <a:pt x="386" y="12"/>
                    <a:pt x="388" y="10"/>
                    <a:pt x="387" y="8"/>
                  </a:cubicBezTo>
                  <a:cubicBezTo>
                    <a:pt x="387" y="5"/>
                    <a:pt x="385" y="4"/>
                    <a:pt x="383" y="4"/>
                  </a:cubicBezTo>
                  <a:close/>
                  <a:moveTo>
                    <a:pt x="425" y="888"/>
                  </a:moveTo>
                  <a:cubicBezTo>
                    <a:pt x="423" y="888"/>
                    <a:pt x="421" y="890"/>
                    <a:pt x="421" y="892"/>
                  </a:cubicBezTo>
                  <a:cubicBezTo>
                    <a:pt x="421" y="894"/>
                    <a:pt x="422" y="896"/>
                    <a:pt x="424" y="896"/>
                  </a:cubicBezTo>
                  <a:cubicBezTo>
                    <a:pt x="424" y="896"/>
                    <a:pt x="425" y="896"/>
                    <a:pt x="425" y="896"/>
                  </a:cubicBezTo>
                  <a:cubicBezTo>
                    <a:pt x="427" y="896"/>
                    <a:pt x="428" y="894"/>
                    <a:pt x="429" y="892"/>
                  </a:cubicBezTo>
                  <a:cubicBezTo>
                    <a:pt x="429" y="890"/>
                    <a:pt x="427" y="888"/>
                    <a:pt x="425" y="888"/>
                  </a:cubicBezTo>
                  <a:close/>
                  <a:moveTo>
                    <a:pt x="611" y="858"/>
                  </a:moveTo>
                  <a:cubicBezTo>
                    <a:pt x="611" y="858"/>
                    <a:pt x="611" y="858"/>
                    <a:pt x="611" y="858"/>
                  </a:cubicBezTo>
                  <a:cubicBezTo>
                    <a:pt x="609" y="858"/>
                    <a:pt x="608" y="861"/>
                    <a:pt x="608" y="863"/>
                  </a:cubicBezTo>
                  <a:cubicBezTo>
                    <a:pt x="609" y="864"/>
                    <a:pt x="611" y="865"/>
                    <a:pt x="612" y="865"/>
                  </a:cubicBezTo>
                  <a:cubicBezTo>
                    <a:pt x="613" y="865"/>
                    <a:pt x="613" y="865"/>
                    <a:pt x="614" y="865"/>
                  </a:cubicBezTo>
                  <a:cubicBezTo>
                    <a:pt x="614" y="865"/>
                    <a:pt x="614" y="865"/>
                    <a:pt x="614" y="865"/>
                  </a:cubicBezTo>
                  <a:cubicBezTo>
                    <a:pt x="616" y="864"/>
                    <a:pt x="617" y="862"/>
                    <a:pt x="616" y="860"/>
                  </a:cubicBezTo>
                  <a:cubicBezTo>
                    <a:pt x="615" y="858"/>
                    <a:pt x="613" y="857"/>
                    <a:pt x="611" y="858"/>
                  </a:cubicBezTo>
                  <a:close/>
                  <a:moveTo>
                    <a:pt x="581" y="868"/>
                  </a:moveTo>
                  <a:cubicBezTo>
                    <a:pt x="579" y="869"/>
                    <a:pt x="578" y="871"/>
                    <a:pt x="578" y="873"/>
                  </a:cubicBezTo>
                  <a:cubicBezTo>
                    <a:pt x="579" y="875"/>
                    <a:pt x="580" y="876"/>
                    <a:pt x="582" y="876"/>
                  </a:cubicBezTo>
                  <a:cubicBezTo>
                    <a:pt x="582" y="876"/>
                    <a:pt x="583" y="876"/>
                    <a:pt x="583" y="876"/>
                  </a:cubicBezTo>
                  <a:cubicBezTo>
                    <a:pt x="585" y="875"/>
                    <a:pt x="587" y="873"/>
                    <a:pt x="586" y="871"/>
                  </a:cubicBezTo>
                  <a:cubicBezTo>
                    <a:pt x="585" y="869"/>
                    <a:pt x="583" y="868"/>
                    <a:pt x="581" y="868"/>
                  </a:cubicBezTo>
                  <a:close/>
                  <a:moveTo>
                    <a:pt x="596" y="863"/>
                  </a:moveTo>
                  <a:cubicBezTo>
                    <a:pt x="594" y="864"/>
                    <a:pt x="593" y="866"/>
                    <a:pt x="593" y="868"/>
                  </a:cubicBezTo>
                  <a:cubicBezTo>
                    <a:pt x="594" y="870"/>
                    <a:pt x="596" y="871"/>
                    <a:pt x="597" y="871"/>
                  </a:cubicBezTo>
                  <a:cubicBezTo>
                    <a:pt x="598" y="871"/>
                    <a:pt x="598" y="871"/>
                    <a:pt x="599" y="871"/>
                  </a:cubicBezTo>
                  <a:cubicBezTo>
                    <a:pt x="601" y="870"/>
                    <a:pt x="602" y="868"/>
                    <a:pt x="601" y="866"/>
                  </a:cubicBezTo>
                  <a:cubicBezTo>
                    <a:pt x="600" y="864"/>
                    <a:pt x="598" y="863"/>
                    <a:pt x="596" y="863"/>
                  </a:cubicBezTo>
                  <a:close/>
                  <a:moveTo>
                    <a:pt x="590" y="23"/>
                  </a:moveTo>
                  <a:cubicBezTo>
                    <a:pt x="588" y="22"/>
                    <a:pt x="586" y="23"/>
                    <a:pt x="585" y="25"/>
                  </a:cubicBezTo>
                  <a:cubicBezTo>
                    <a:pt x="585" y="27"/>
                    <a:pt x="586" y="29"/>
                    <a:pt x="588" y="30"/>
                  </a:cubicBezTo>
                  <a:cubicBezTo>
                    <a:pt x="588" y="30"/>
                    <a:pt x="588" y="30"/>
                    <a:pt x="588" y="30"/>
                  </a:cubicBezTo>
                  <a:cubicBezTo>
                    <a:pt x="588" y="30"/>
                    <a:pt x="589" y="30"/>
                    <a:pt x="589" y="30"/>
                  </a:cubicBezTo>
                  <a:cubicBezTo>
                    <a:pt x="591" y="30"/>
                    <a:pt x="592" y="29"/>
                    <a:pt x="593" y="28"/>
                  </a:cubicBezTo>
                  <a:cubicBezTo>
                    <a:pt x="593" y="26"/>
                    <a:pt x="592" y="23"/>
                    <a:pt x="590" y="23"/>
                  </a:cubicBezTo>
                  <a:close/>
                  <a:moveTo>
                    <a:pt x="621" y="34"/>
                  </a:moveTo>
                  <a:cubicBezTo>
                    <a:pt x="618" y="33"/>
                    <a:pt x="616" y="34"/>
                    <a:pt x="615" y="36"/>
                  </a:cubicBezTo>
                  <a:cubicBezTo>
                    <a:pt x="614" y="38"/>
                    <a:pt x="615" y="40"/>
                    <a:pt x="617" y="41"/>
                  </a:cubicBezTo>
                  <a:cubicBezTo>
                    <a:pt x="618" y="42"/>
                    <a:pt x="618" y="42"/>
                    <a:pt x="619" y="42"/>
                  </a:cubicBezTo>
                  <a:cubicBezTo>
                    <a:pt x="621" y="42"/>
                    <a:pt x="622" y="41"/>
                    <a:pt x="623" y="39"/>
                  </a:cubicBezTo>
                  <a:cubicBezTo>
                    <a:pt x="624" y="37"/>
                    <a:pt x="623" y="35"/>
                    <a:pt x="621" y="34"/>
                  </a:cubicBezTo>
                  <a:close/>
                  <a:moveTo>
                    <a:pt x="605" y="28"/>
                  </a:moveTo>
                  <a:cubicBezTo>
                    <a:pt x="603" y="27"/>
                    <a:pt x="601" y="28"/>
                    <a:pt x="600" y="30"/>
                  </a:cubicBezTo>
                  <a:cubicBezTo>
                    <a:pt x="600" y="32"/>
                    <a:pt x="601" y="35"/>
                    <a:pt x="603" y="35"/>
                  </a:cubicBezTo>
                  <a:cubicBezTo>
                    <a:pt x="603" y="36"/>
                    <a:pt x="604" y="36"/>
                    <a:pt x="604" y="36"/>
                  </a:cubicBezTo>
                  <a:cubicBezTo>
                    <a:pt x="606" y="36"/>
                    <a:pt x="607" y="35"/>
                    <a:pt x="608" y="33"/>
                  </a:cubicBezTo>
                  <a:cubicBezTo>
                    <a:pt x="609" y="31"/>
                    <a:pt x="608" y="29"/>
                    <a:pt x="605" y="28"/>
                  </a:cubicBezTo>
                  <a:close/>
                  <a:moveTo>
                    <a:pt x="640" y="845"/>
                  </a:moveTo>
                  <a:cubicBezTo>
                    <a:pt x="638" y="846"/>
                    <a:pt x="637" y="848"/>
                    <a:pt x="638" y="850"/>
                  </a:cubicBezTo>
                  <a:cubicBezTo>
                    <a:pt x="638" y="852"/>
                    <a:pt x="640" y="853"/>
                    <a:pt x="641" y="853"/>
                  </a:cubicBezTo>
                  <a:cubicBezTo>
                    <a:pt x="642" y="853"/>
                    <a:pt x="642" y="852"/>
                    <a:pt x="643" y="852"/>
                  </a:cubicBezTo>
                  <a:cubicBezTo>
                    <a:pt x="645" y="851"/>
                    <a:pt x="646" y="849"/>
                    <a:pt x="645" y="847"/>
                  </a:cubicBezTo>
                  <a:cubicBezTo>
                    <a:pt x="644" y="845"/>
                    <a:pt x="642" y="844"/>
                    <a:pt x="640" y="845"/>
                  </a:cubicBezTo>
                  <a:close/>
                  <a:moveTo>
                    <a:pt x="650" y="47"/>
                  </a:moveTo>
                  <a:cubicBezTo>
                    <a:pt x="648" y="46"/>
                    <a:pt x="645" y="47"/>
                    <a:pt x="644" y="49"/>
                  </a:cubicBezTo>
                  <a:cubicBezTo>
                    <a:pt x="643" y="51"/>
                    <a:pt x="644" y="54"/>
                    <a:pt x="646" y="55"/>
                  </a:cubicBezTo>
                  <a:cubicBezTo>
                    <a:pt x="647" y="55"/>
                    <a:pt x="647" y="55"/>
                    <a:pt x="648" y="55"/>
                  </a:cubicBezTo>
                  <a:cubicBezTo>
                    <a:pt x="649" y="55"/>
                    <a:pt x="651" y="54"/>
                    <a:pt x="652" y="53"/>
                  </a:cubicBezTo>
                  <a:cubicBezTo>
                    <a:pt x="653" y="51"/>
                    <a:pt x="652" y="48"/>
                    <a:pt x="650" y="47"/>
                  </a:cubicBezTo>
                  <a:close/>
                  <a:moveTo>
                    <a:pt x="635" y="40"/>
                  </a:moveTo>
                  <a:cubicBezTo>
                    <a:pt x="633" y="39"/>
                    <a:pt x="631" y="40"/>
                    <a:pt x="630" y="42"/>
                  </a:cubicBezTo>
                  <a:cubicBezTo>
                    <a:pt x="629" y="44"/>
                    <a:pt x="630" y="47"/>
                    <a:pt x="632" y="48"/>
                  </a:cubicBezTo>
                  <a:cubicBezTo>
                    <a:pt x="632" y="48"/>
                    <a:pt x="633" y="48"/>
                    <a:pt x="634" y="48"/>
                  </a:cubicBezTo>
                  <a:cubicBezTo>
                    <a:pt x="635" y="48"/>
                    <a:pt x="637" y="47"/>
                    <a:pt x="637" y="46"/>
                  </a:cubicBezTo>
                  <a:cubicBezTo>
                    <a:pt x="638" y="44"/>
                    <a:pt x="637" y="41"/>
                    <a:pt x="635" y="40"/>
                  </a:cubicBezTo>
                  <a:close/>
                  <a:moveTo>
                    <a:pt x="496" y="2"/>
                  </a:moveTo>
                  <a:cubicBezTo>
                    <a:pt x="494" y="2"/>
                    <a:pt x="492" y="3"/>
                    <a:pt x="492" y="6"/>
                  </a:cubicBezTo>
                  <a:cubicBezTo>
                    <a:pt x="491" y="8"/>
                    <a:pt x="493" y="10"/>
                    <a:pt x="495" y="10"/>
                  </a:cubicBezTo>
                  <a:cubicBezTo>
                    <a:pt x="495" y="10"/>
                    <a:pt x="495" y="10"/>
                    <a:pt x="496" y="10"/>
                  </a:cubicBezTo>
                  <a:cubicBezTo>
                    <a:pt x="498" y="10"/>
                    <a:pt x="499" y="9"/>
                    <a:pt x="500" y="7"/>
                  </a:cubicBezTo>
                  <a:cubicBezTo>
                    <a:pt x="500" y="4"/>
                    <a:pt x="498" y="2"/>
                    <a:pt x="496" y="2"/>
                  </a:cubicBezTo>
                  <a:close/>
                  <a:moveTo>
                    <a:pt x="625" y="852"/>
                  </a:moveTo>
                  <a:cubicBezTo>
                    <a:pt x="625" y="852"/>
                    <a:pt x="625" y="852"/>
                    <a:pt x="625" y="852"/>
                  </a:cubicBezTo>
                  <a:cubicBezTo>
                    <a:pt x="623" y="852"/>
                    <a:pt x="622" y="855"/>
                    <a:pt x="623" y="857"/>
                  </a:cubicBezTo>
                  <a:cubicBezTo>
                    <a:pt x="624" y="858"/>
                    <a:pt x="625" y="859"/>
                    <a:pt x="627" y="859"/>
                  </a:cubicBezTo>
                  <a:cubicBezTo>
                    <a:pt x="627" y="859"/>
                    <a:pt x="628" y="859"/>
                    <a:pt x="628" y="859"/>
                  </a:cubicBezTo>
                  <a:cubicBezTo>
                    <a:pt x="628" y="859"/>
                    <a:pt x="628" y="859"/>
                    <a:pt x="628" y="859"/>
                  </a:cubicBezTo>
                  <a:cubicBezTo>
                    <a:pt x="630" y="858"/>
                    <a:pt x="631" y="856"/>
                    <a:pt x="630" y="854"/>
                  </a:cubicBezTo>
                  <a:cubicBezTo>
                    <a:pt x="630" y="852"/>
                    <a:pt x="627" y="851"/>
                    <a:pt x="625" y="852"/>
                  </a:cubicBezTo>
                  <a:close/>
                  <a:moveTo>
                    <a:pt x="535" y="880"/>
                  </a:moveTo>
                  <a:cubicBezTo>
                    <a:pt x="533" y="881"/>
                    <a:pt x="531" y="883"/>
                    <a:pt x="532" y="885"/>
                  </a:cubicBezTo>
                  <a:cubicBezTo>
                    <a:pt x="532" y="887"/>
                    <a:pt x="534" y="888"/>
                    <a:pt x="536" y="888"/>
                  </a:cubicBezTo>
                  <a:cubicBezTo>
                    <a:pt x="536" y="888"/>
                    <a:pt x="536" y="888"/>
                    <a:pt x="537" y="888"/>
                  </a:cubicBezTo>
                  <a:cubicBezTo>
                    <a:pt x="539" y="887"/>
                    <a:pt x="540" y="885"/>
                    <a:pt x="540" y="883"/>
                  </a:cubicBezTo>
                  <a:cubicBezTo>
                    <a:pt x="539" y="881"/>
                    <a:pt x="537" y="880"/>
                    <a:pt x="535" y="880"/>
                  </a:cubicBezTo>
                  <a:close/>
                  <a:moveTo>
                    <a:pt x="519" y="883"/>
                  </a:moveTo>
                  <a:cubicBezTo>
                    <a:pt x="517" y="883"/>
                    <a:pt x="516" y="885"/>
                    <a:pt x="516" y="888"/>
                  </a:cubicBezTo>
                  <a:cubicBezTo>
                    <a:pt x="516" y="889"/>
                    <a:pt x="518" y="891"/>
                    <a:pt x="520" y="891"/>
                  </a:cubicBezTo>
                  <a:cubicBezTo>
                    <a:pt x="520" y="891"/>
                    <a:pt x="520" y="891"/>
                    <a:pt x="521" y="891"/>
                  </a:cubicBezTo>
                  <a:cubicBezTo>
                    <a:pt x="523" y="890"/>
                    <a:pt x="524" y="888"/>
                    <a:pt x="524" y="886"/>
                  </a:cubicBezTo>
                  <a:cubicBezTo>
                    <a:pt x="524" y="884"/>
                    <a:pt x="522" y="883"/>
                    <a:pt x="519" y="883"/>
                  </a:cubicBezTo>
                  <a:close/>
                  <a:moveTo>
                    <a:pt x="528" y="7"/>
                  </a:moveTo>
                  <a:cubicBezTo>
                    <a:pt x="526" y="6"/>
                    <a:pt x="524" y="8"/>
                    <a:pt x="523" y="10"/>
                  </a:cubicBezTo>
                  <a:cubicBezTo>
                    <a:pt x="523" y="12"/>
                    <a:pt x="524" y="14"/>
                    <a:pt x="526" y="15"/>
                  </a:cubicBezTo>
                  <a:cubicBezTo>
                    <a:pt x="527" y="15"/>
                    <a:pt x="527" y="15"/>
                    <a:pt x="527" y="15"/>
                  </a:cubicBezTo>
                  <a:cubicBezTo>
                    <a:pt x="529" y="15"/>
                    <a:pt x="531" y="13"/>
                    <a:pt x="531" y="11"/>
                  </a:cubicBezTo>
                  <a:cubicBezTo>
                    <a:pt x="532" y="9"/>
                    <a:pt x="530" y="7"/>
                    <a:pt x="528" y="7"/>
                  </a:cubicBezTo>
                  <a:close/>
                  <a:moveTo>
                    <a:pt x="504" y="885"/>
                  </a:moveTo>
                  <a:cubicBezTo>
                    <a:pt x="502" y="885"/>
                    <a:pt x="500" y="887"/>
                    <a:pt x="500" y="890"/>
                  </a:cubicBezTo>
                  <a:cubicBezTo>
                    <a:pt x="501" y="892"/>
                    <a:pt x="502" y="893"/>
                    <a:pt x="504" y="893"/>
                  </a:cubicBezTo>
                  <a:cubicBezTo>
                    <a:pt x="504" y="893"/>
                    <a:pt x="505" y="893"/>
                    <a:pt x="505" y="893"/>
                  </a:cubicBezTo>
                  <a:cubicBezTo>
                    <a:pt x="507" y="893"/>
                    <a:pt x="508" y="891"/>
                    <a:pt x="508" y="889"/>
                  </a:cubicBezTo>
                  <a:cubicBezTo>
                    <a:pt x="508" y="886"/>
                    <a:pt x="506" y="885"/>
                    <a:pt x="504" y="885"/>
                  </a:cubicBezTo>
                  <a:close/>
                  <a:moveTo>
                    <a:pt x="575" y="18"/>
                  </a:moveTo>
                  <a:cubicBezTo>
                    <a:pt x="573" y="17"/>
                    <a:pt x="571" y="18"/>
                    <a:pt x="570" y="20"/>
                  </a:cubicBezTo>
                  <a:cubicBezTo>
                    <a:pt x="569" y="23"/>
                    <a:pt x="571" y="25"/>
                    <a:pt x="573" y="25"/>
                  </a:cubicBezTo>
                  <a:cubicBezTo>
                    <a:pt x="573" y="26"/>
                    <a:pt x="573" y="26"/>
                    <a:pt x="574" y="26"/>
                  </a:cubicBezTo>
                  <a:cubicBezTo>
                    <a:pt x="576" y="26"/>
                    <a:pt x="577" y="24"/>
                    <a:pt x="578" y="23"/>
                  </a:cubicBezTo>
                  <a:cubicBezTo>
                    <a:pt x="578" y="21"/>
                    <a:pt x="577" y="18"/>
                    <a:pt x="575" y="18"/>
                  </a:cubicBezTo>
                  <a:close/>
                  <a:moveTo>
                    <a:pt x="512" y="4"/>
                  </a:moveTo>
                  <a:cubicBezTo>
                    <a:pt x="510" y="4"/>
                    <a:pt x="508" y="5"/>
                    <a:pt x="507" y="8"/>
                  </a:cubicBezTo>
                  <a:cubicBezTo>
                    <a:pt x="507" y="10"/>
                    <a:pt x="509" y="12"/>
                    <a:pt x="511" y="12"/>
                  </a:cubicBezTo>
                  <a:cubicBezTo>
                    <a:pt x="511" y="12"/>
                    <a:pt x="511" y="12"/>
                    <a:pt x="511" y="12"/>
                  </a:cubicBezTo>
                  <a:cubicBezTo>
                    <a:pt x="513" y="12"/>
                    <a:pt x="515" y="11"/>
                    <a:pt x="515" y="9"/>
                  </a:cubicBezTo>
                  <a:cubicBezTo>
                    <a:pt x="516" y="6"/>
                    <a:pt x="514" y="4"/>
                    <a:pt x="512" y="4"/>
                  </a:cubicBezTo>
                  <a:close/>
                  <a:moveTo>
                    <a:pt x="559" y="14"/>
                  </a:moveTo>
                  <a:cubicBezTo>
                    <a:pt x="557" y="13"/>
                    <a:pt x="555" y="14"/>
                    <a:pt x="555" y="16"/>
                  </a:cubicBezTo>
                  <a:cubicBezTo>
                    <a:pt x="554" y="19"/>
                    <a:pt x="555" y="21"/>
                    <a:pt x="557" y="21"/>
                  </a:cubicBezTo>
                  <a:cubicBezTo>
                    <a:pt x="558" y="21"/>
                    <a:pt x="558" y="21"/>
                    <a:pt x="558" y="21"/>
                  </a:cubicBezTo>
                  <a:cubicBezTo>
                    <a:pt x="560" y="21"/>
                    <a:pt x="562" y="20"/>
                    <a:pt x="562" y="18"/>
                  </a:cubicBezTo>
                  <a:cubicBezTo>
                    <a:pt x="563" y="16"/>
                    <a:pt x="562" y="14"/>
                    <a:pt x="559" y="14"/>
                  </a:cubicBezTo>
                  <a:close/>
                  <a:moveTo>
                    <a:pt x="566" y="873"/>
                  </a:moveTo>
                  <a:cubicBezTo>
                    <a:pt x="564" y="873"/>
                    <a:pt x="562" y="876"/>
                    <a:pt x="563" y="878"/>
                  </a:cubicBezTo>
                  <a:cubicBezTo>
                    <a:pt x="563" y="879"/>
                    <a:pt x="565" y="881"/>
                    <a:pt x="567" y="881"/>
                  </a:cubicBezTo>
                  <a:cubicBezTo>
                    <a:pt x="567" y="881"/>
                    <a:pt x="567" y="881"/>
                    <a:pt x="568" y="880"/>
                  </a:cubicBezTo>
                  <a:cubicBezTo>
                    <a:pt x="570" y="880"/>
                    <a:pt x="571" y="878"/>
                    <a:pt x="571" y="876"/>
                  </a:cubicBezTo>
                  <a:cubicBezTo>
                    <a:pt x="570" y="873"/>
                    <a:pt x="568" y="872"/>
                    <a:pt x="566" y="873"/>
                  </a:cubicBezTo>
                  <a:close/>
                  <a:moveTo>
                    <a:pt x="550" y="877"/>
                  </a:moveTo>
                  <a:cubicBezTo>
                    <a:pt x="548" y="877"/>
                    <a:pt x="547" y="879"/>
                    <a:pt x="547" y="882"/>
                  </a:cubicBezTo>
                  <a:cubicBezTo>
                    <a:pt x="548" y="883"/>
                    <a:pt x="550" y="885"/>
                    <a:pt x="551" y="885"/>
                  </a:cubicBezTo>
                  <a:cubicBezTo>
                    <a:pt x="552" y="885"/>
                    <a:pt x="552" y="885"/>
                    <a:pt x="552" y="884"/>
                  </a:cubicBezTo>
                  <a:cubicBezTo>
                    <a:pt x="554" y="884"/>
                    <a:pt x="556" y="882"/>
                    <a:pt x="555" y="880"/>
                  </a:cubicBezTo>
                  <a:cubicBezTo>
                    <a:pt x="555" y="878"/>
                    <a:pt x="553" y="876"/>
                    <a:pt x="550" y="877"/>
                  </a:cubicBezTo>
                  <a:close/>
                  <a:moveTo>
                    <a:pt x="544" y="10"/>
                  </a:moveTo>
                  <a:cubicBezTo>
                    <a:pt x="542" y="9"/>
                    <a:pt x="539" y="11"/>
                    <a:pt x="539" y="13"/>
                  </a:cubicBezTo>
                  <a:cubicBezTo>
                    <a:pt x="538" y="15"/>
                    <a:pt x="540" y="17"/>
                    <a:pt x="542" y="18"/>
                  </a:cubicBezTo>
                  <a:cubicBezTo>
                    <a:pt x="542" y="18"/>
                    <a:pt x="543" y="18"/>
                    <a:pt x="543" y="18"/>
                  </a:cubicBezTo>
                  <a:cubicBezTo>
                    <a:pt x="545" y="18"/>
                    <a:pt x="546" y="16"/>
                    <a:pt x="547" y="15"/>
                  </a:cubicBezTo>
                  <a:cubicBezTo>
                    <a:pt x="547" y="12"/>
                    <a:pt x="546" y="10"/>
                    <a:pt x="544" y="10"/>
                  </a:cubicBezTo>
                  <a:close/>
                </a:path>
              </a:pathLst>
            </a:custGeom>
            <a:solidFill>
              <a:srgbClr val="3579F6">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59" name="Freeform 336">
              <a:extLst>
                <a:ext uri="{FF2B5EF4-FFF2-40B4-BE49-F238E27FC236}">
                  <a16:creationId xmlns:a16="http://schemas.microsoft.com/office/drawing/2014/main" xmlns="" id="{16F399A9-F0FC-3F48-B93C-897E69B2D4FE}"/>
                </a:ext>
              </a:extLst>
            </p:cNvPr>
            <p:cNvSpPr>
              <a:spLocks noEditPoints="1"/>
            </p:cNvSpPr>
            <p:nvPr/>
          </p:nvSpPr>
          <p:spPr bwMode="auto">
            <a:xfrm>
              <a:off x="2736851" y="2041525"/>
              <a:ext cx="3670300" cy="3667125"/>
            </a:xfrm>
            <a:custGeom>
              <a:avLst/>
              <a:gdLst>
                <a:gd name="T0" fmla="*/ 149 w 1156"/>
                <a:gd name="T1" fmla="*/ 958 h 1155"/>
                <a:gd name="T2" fmla="*/ 177 w 1156"/>
                <a:gd name="T3" fmla="*/ 987 h 1155"/>
                <a:gd name="T4" fmla="*/ 206 w 1156"/>
                <a:gd name="T5" fmla="*/ 1009 h 1155"/>
                <a:gd name="T6" fmla="*/ 63 w 1156"/>
                <a:gd name="T7" fmla="*/ 838 h 1155"/>
                <a:gd name="T8" fmla="*/ 134 w 1156"/>
                <a:gd name="T9" fmla="*/ 940 h 1155"/>
                <a:gd name="T10" fmla="*/ 129 w 1156"/>
                <a:gd name="T11" fmla="*/ 934 h 1155"/>
                <a:gd name="T12" fmla="*/ 104 w 1156"/>
                <a:gd name="T13" fmla="*/ 907 h 1155"/>
                <a:gd name="T14" fmla="*/ 357 w 1156"/>
                <a:gd name="T15" fmla="*/ 43 h 1155"/>
                <a:gd name="T16" fmla="*/ 322 w 1156"/>
                <a:gd name="T17" fmla="*/ 1095 h 1155"/>
                <a:gd name="T18" fmla="*/ 402 w 1156"/>
                <a:gd name="T19" fmla="*/ 27 h 1155"/>
                <a:gd name="T20" fmla="*/ 382 w 1156"/>
                <a:gd name="T21" fmla="*/ 1121 h 1155"/>
                <a:gd name="T22" fmla="*/ 239 w 1156"/>
                <a:gd name="T23" fmla="*/ 1045 h 1155"/>
                <a:gd name="T24" fmla="*/ 258 w 1156"/>
                <a:gd name="T25" fmla="*/ 96 h 1155"/>
                <a:gd name="T26" fmla="*/ 268 w 1156"/>
                <a:gd name="T27" fmla="*/ 1064 h 1155"/>
                <a:gd name="T28" fmla="*/ 270 w 1156"/>
                <a:gd name="T29" fmla="*/ 93 h 1155"/>
                <a:gd name="T30" fmla="*/ 1079 w 1156"/>
                <a:gd name="T31" fmla="*/ 301 h 1155"/>
                <a:gd name="T32" fmla="*/ 1095 w 1156"/>
                <a:gd name="T33" fmla="*/ 329 h 1155"/>
                <a:gd name="T34" fmla="*/ 73 w 1156"/>
                <a:gd name="T35" fmla="*/ 296 h 1155"/>
                <a:gd name="T36" fmla="*/ 104 w 1156"/>
                <a:gd name="T37" fmla="*/ 253 h 1155"/>
                <a:gd name="T38" fmla="*/ 1145 w 1156"/>
                <a:gd name="T39" fmla="*/ 525 h 1155"/>
                <a:gd name="T40" fmla="*/ 1145 w 1156"/>
                <a:gd name="T41" fmla="*/ 489 h 1155"/>
                <a:gd name="T42" fmla="*/ 1124 w 1156"/>
                <a:gd name="T43" fmla="*/ 403 h 1155"/>
                <a:gd name="T44" fmla="*/ 1136 w 1156"/>
                <a:gd name="T45" fmla="*/ 442 h 1155"/>
                <a:gd name="T46" fmla="*/ 5 w 1156"/>
                <a:gd name="T47" fmla="*/ 610 h 1155"/>
                <a:gd name="T48" fmla="*/ 4 w 1156"/>
                <a:gd name="T49" fmla="*/ 578 h 1155"/>
                <a:gd name="T50" fmla="*/ 8 w 1156"/>
                <a:gd name="T51" fmla="*/ 670 h 1155"/>
                <a:gd name="T52" fmla="*/ 19 w 1156"/>
                <a:gd name="T53" fmla="*/ 705 h 1155"/>
                <a:gd name="T54" fmla="*/ 23 w 1156"/>
                <a:gd name="T55" fmla="*/ 415 h 1155"/>
                <a:gd name="T56" fmla="*/ 23 w 1156"/>
                <a:gd name="T57" fmla="*/ 435 h 1155"/>
                <a:gd name="T58" fmla="*/ 10 w 1156"/>
                <a:gd name="T59" fmla="*/ 498 h 1155"/>
                <a:gd name="T60" fmla="*/ 14 w 1156"/>
                <a:gd name="T61" fmla="*/ 474 h 1155"/>
                <a:gd name="T62" fmla="*/ 985 w 1156"/>
                <a:gd name="T63" fmla="*/ 976 h 1155"/>
                <a:gd name="T64" fmla="*/ 962 w 1156"/>
                <a:gd name="T65" fmla="*/ 1003 h 1155"/>
                <a:gd name="T66" fmla="*/ 996 w 1156"/>
                <a:gd name="T67" fmla="*/ 964 h 1155"/>
                <a:gd name="T68" fmla="*/ 1013 w 1156"/>
                <a:gd name="T69" fmla="*/ 957 h 1155"/>
                <a:gd name="T70" fmla="*/ 887 w 1156"/>
                <a:gd name="T71" fmla="*/ 1056 h 1155"/>
                <a:gd name="T72" fmla="*/ 868 w 1156"/>
                <a:gd name="T73" fmla="*/ 86 h 1155"/>
                <a:gd name="T74" fmla="*/ 925 w 1156"/>
                <a:gd name="T75" fmla="*/ 1034 h 1155"/>
                <a:gd name="T76" fmla="*/ 919 w 1156"/>
                <a:gd name="T77" fmla="*/ 1039 h 1155"/>
                <a:gd name="T78" fmla="*/ 1134 w 1156"/>
                <a:gd name="T79" fmla="*/ 719 h 1155"/>
                <a:gd name="T80" fmla="*/ 1128 w 1156"/>
                <a:gd name="T81" fmla="*/ 742 h 1155"/>
                <a:gd name="T82" fmla="*/ 1144 w 1156"/>
                <a:gd name="T83" fmla="*/ 672 h 1155"/>
                <a:gd name="T84" fmla="*/ 1149 w 1156"/>
                <a:gd name="T85" fmla="*/ 633 h 1155"/>
                <a:gd name="T86" fmla="*/ 1058 w 1156"/>
                <a:gd name="T87" fmla="*/ 895 h 1155"/>
                <a:gd name="T88" fmla="*/ 1038 w 1156"/>
                <a:gd name="T89" fmla="*/ 921 h 1155"/>
                <a:gd name="T90" fmla="*/ 1101 w 1156"/>
                <a:gd name="T91" fmla="*/ 823 h 1155"/>
                <a:gd name="T92" fmla="*/ 1085 w 1156"/>
                <a:gd name="T93" fmla="*/ 846 h 1155"/>
                <a:gd name="T94" fmla="*/ 577 w 1156"/>
                <a:gd name="T95" fmla="*/ 8 h 1155"/>
                <a:gd name="T96" fmla="*/ 543 w 1156"/>
                <a:gd name="T97" fmla="*/ 1150 h 1155"/>
                <a:gd name="T98" fmla="*/ 625 w 1156"/>
                <a:gd name="T99" fmla="*/ 10 h 1155"/>
                <a:gd name="T100" fmla="*/ 610 w 1156"/>
                <a:gd name="T101" fmla="*/ 0 h 1155"/>
                <a:gd name="T102" fmla="*/ 642 w 1156"/>
                <a:gd name="T103" fmla="*/ 11 h 1155"/>
                <a:gd name="T104" fmla="*/ 430 w 1156"/>
                <a:gd name="T105" fmla="*/ 23 h 1155"/>
                <a:gd name="T106" fmla="*/ 485 w 1156"/>
                <a:gd name="T107" fmla="*/ 11 h 1155"/>
                <a:gd name="T108" fmla="*/ 495 w 1156"/>
                <a:gd name="T109" fmla="*/ 1145 h 1155"/>
                <a:gd name="T110" fmla="*/ 805 w 1156"/>
                <a:gd name="T111" fmla="*/ 1108 h 1155"/>
                <a:gd name="T112" fmla="*/ 768 w 1156"/>
                <a:gd name="T113" fmla="*/ 31 h 1155"/>
                <a:gd name="T114" fmla="*/ 837 w 1156"/>
                <a:gd name="T115" fmla="*/ 1089 h 1155"/>
                <a:gd name="T116" fmla="*/ 824 w 1156"/>
                <a:gd name="T117" fmla="*/ 63 h 1155"/>
                <a:gd name="T118" fmla="*/ 697 w 1156"/>
                <a:gd name="T119" fmla="*/ 1134 h 1155"/>
                <a:gd name="T120" fmla="*/ 657 w 1156"/>
                <a:gd name="T121" fmla="*/ 13 h 1155"/>
                <a:gd name="T122" fmla="*/ 728 w 1156"/>
                <a:gd name="T123" fmla="*/ 1127 h 1155"/>
                <a:gd name="T124" fmla="*/ 717 w 1156"/>
                <a:gd name="T125" fmla="*/ 1134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6" h="1155">
                  <a:moveTo>
                    <a:pt x="165" y="179"/>
                  </a:moveTo>
                  <a:cubicBezTo>
                    <a:pt x="163" y="177"/>
                    <a:pt x="161" y="178"/>
                    <a:pt x="159" y="179"/>
                  </a:cubicBezTo>
                  <a:cubicBezTo>
                    <a:pt x="158" y="181"/>
                    <a:pt x="158" y="183"/>
                    <a:pt x="159" y="185"/>
                  </a:cubicBezTo>
                  <a:cubicBezTo>
                    <a:pt x="160" y="186"/>
                    <a:pt x="161" y="186"/>
                    <a:pt x="162" y="186"/>
                  </a:cubicBezTo>
                  <a:cubicBezTo>
                    <a:pt x="163" y="186"/>
                    <a:pt x="164" y="185"/>
                    <a:pt x="165" y="185"/>
                  </a:cubicBezTo>
                  <a:cubicBezTo>
                    <a:pt x="166" y="183"/>
                    <a:pt x="166" y="181"/>
                    <a:pt x="165" y="179"/>
                  </a:cubicBezTo>
                  <a:close/>
                  <a:moveTo>
                    <a:pt x="166" y="976"/>
                  </a:moveTo>
                  <a:cubicBezTo>
                    <a:pt x="164" y="977"/>
                    <a:pt x="164" y="980"/>
                    <a:pt x="166" y="982"/>
                  </a:cubicBezTo>
                  <a:cubicBezTo>
                    <a:pt x="166" y="982"/>
                    <a:pt x="167" y="983"/>
                    <a:pt x="169" y="983"/>
                  </a:cubicBezTo>
                  <a:cubicBezTo>
                    <a:pt x="170" y="983"/>
                    <a:pt x="171" y="982"/>
                    <a:pt x="171" y="982"/>
                  </a:cubicBezTo>
                  <a:cubicBezTo>
                    <a:pt x="173" y="980"/>
                    <a:pt x="173" y="978"/>
                    <a:pt x="171" y="976"/>
                  </a:cubicBezTo>
                  <a:cubicBezTo>
                    <a:pt x="170" y="974"/>
                    <a:pt x="167" y="974"/>
                    <a:pt x="166" y="976"/>
                  </a:cubicBezTo>
                  <a:close/>
                  <a:moveTo>
                    <a:pt x="218" y="1019"/>
                  </a:moveTo>
                  <a:cubicBezTo>
                    <a:pt x="217" y="1017"/>
                    <a:pt x="214" y="1018"/>
                    <a:pt x="213" y="1019"/>
                  </a:cubicBezTo>
                  <a:cubicBezTo>
                    <a:pt x="211" y="1021"/>
                    <a:pt x="212" y="1024"/>
                    <a:pt x="213" y="1025"/>
                  </a:cubicBezTo>
                  <a:cubicBezTo>
                    <a:pt x="214" y="1026"/>
                    <a:pt x="215" y="1026"/>
                    <a:pt x="216" y="1026"/>
                  </a:cubicBezTo>
                  <a:cubicBezTo>
                    <a:pt x="217" y="1026"/>
                    <a:pt x="218" y="1025"/>
                    <a:pt x="219" y="1024"/>
                  </a:cubicBezTo>
                  <a:cubicBezTo>
                    <a:pt x="220" y="1023"/>
                    <a:pt x="220" y="1020"/>
                    <a:pt x="218" y="1019"/>
                  </a:cubicBezTo>
                  <a:close/>
                  <a:moveTo>
                    <a:pt x="144" y="952"/>
                  </a:moveTo>
                  <a:cubicBezTo>
                    <a:pt x="142" y="954"/>
                    <a:pt x="142" y="956"/>
                    <a:pt x="144" y="958"/>
                  </a:cubicBezTo>
                  <a:cubicBezTo>
                    <a:pt x="145" y="959"/>
                    <a:pt x="146" y="959"/>
                    <a:pt x="147" y="959"/>
                  </a:cubicBezTo>
                  <a:cubicBezTo>
                    <a:pt x="148" y="959"/>
                    <a:pt x="149" y="959"/>
                    <a:pt x="149" y="958"/>
                  </a:cubicBezTo>
                  <a:cubicBezTo>
                    <a:pt x="151" y="957"/>
                    <a:pt x="151" y="954"/>
                    <a:pt x="150" y="953"/>
                  </a:cubicBezTo>
                  <a:cubicBezTo>
                    <a:pt x="148" y="951"/>
                    <a:pt x="146" y="951"/>
                    <a:pt x="144" y="952"/>
                  </a:cubicBezTo>
                  <a:close/>
                  <a:moveTo>
                    <a:pt x="176" y="168"/>
                  </a:moveTo>
                  <a:cubicBezTo>
                    <a:pt x="175" y="166"/>
                    <a:pt x="172" y="166"/>
                    <a:pt x="170" y="168"/>
                  </a:cubicBezTo>
                  <a:cubicBezTo>
                    <a:pt x="170" y="168"/>
                    <a:pt x="170" y="168"/>
                    <a:pt x="170" y="168"/>
                  </a:cubicBezTo>
                  <a:cubicBezTo>
                    <a:pt x="169" y="169"/>
                    <a:pt x="169" y="172"/>
                    <a:pt x="170" y="173"/>
                  </a:cubicBezTo>
                  <a:cubicBezTo>
                    <a:pt x="171" y="174"/>
                    <a:pt x="172" y="174"/>
                    <a:pt x="173" y="174"/>
                  </a:cubicBezTo>
                  <a:cubicBezTo>
                    <a:pt x="174" y="174"/>
                    <a:pt x="175" y="174"/>
                    <a:pt x="176" y="173"/>
                  </a:cubicBezTo>
                  <a:cubicBezTo>
                    <a:pt x="178" y="172"/>
                    <a:pt x="178" y="169"/>
                    <a:pt x="176" y="168"/>
                  </a:cubicBezTo>
                  <a:close/>
                  <a:moveTo>
                    <a:pt x="154" y="191"/>
                  </a:moveTo>
                  <a:cubicBezTo>
                    <a:pt x="152" y="189"/>
                    <a:pt x="150" y="189"/>
                    <a:pt x="148" y="191"/>
                  </a:cubicBezTo>
                  <a:cubicBezTo>
                    <a:pt x="147" y="193"/>
                    <a:pt x="147" y="195"/>
                    <a:pt x="148" y="197"/>
                  </a:cubicBezTo>
                  <a:cubicBezTo>
                    <a:pt x="149" y="197"/>
                    <a:pt x="150" y="198"/>
                    <a:pt x="151" y="198"/>
                  </a:cubicBezTo>
                  <a:cubicBezTo>
                    <a:pt x="152" y="198"/>
                    <a:pt x="153" y="197"/>
                    <a:pt x="154" y="196"/>
                  </a:cubicBezTo>
                  <a:cubicBezTo>
                    <a:pt x="156" y="195"/>
                    <a:pt x="155" y="192"/>
                    <a:pt x="154" y="191"/>
                  </a:cubicBezTo>
                  <a:close/>
                  <a:moveTo>
                    <a:pt x="155" y="964"/>
                  </a:moveTo>
                  <a:cubicBezTo>
                    <a:pt x="153" y="966"/>
                    <a:pt x="153" y="968"/>
                    <a:pt x="155" y="970"/>
                  </a:cubicBezTo>
                  <a:cubicBezTo>
                    <a:pt x="155" y="971"/>
                    <a:pt x="156" y="971"/>
                    <a:pt x="157" y="971"/>
                  </a:cubicBezTo>
                  <a:cubicBezTo>
                    <a:pt x="158" y="971"/>
                    <a:pt x="159" y="971"/>
                    <a:pt x="160" y="970"/>
                  </a:cubicBezTo>
                  <a:cubicBezTo>
                    <a:pt x="162" y="969"/>
                    <a:pt x="162" y="966"/>
                    <a:pt x="160" y="964"/>
                  </a:cubicBezTo>
                  <a:cubicBezTo>
                    <a:pt x="159" y="963"/>
                    <a:pt x="156" y="963"/>
                    <a:pt x="155" y="964"/>
                  </a:cubicBezTo>
                  <a:close/>
                  <a:moveTo>
                    <a:pt x="177" y="987"/>
                  </a:moveTo>
                  <a:cubicBezTo>
                    <a:pt x="175" y="989"/>
                    <a:pt x="176" y="991"/>
                    <a:pt x="177" y="993"/>
                  </a:cubicBezTo>
                  <a:cubicBezTo>
                    <a:pt x="178" y="994"/>
                    <a:pt x="179" y="994"/>
                    <a:pt x="180" y="994"/>
                  </a:cubicBezTo>
                  <a:cubicBezTo>
                    <a:pt x="181" y="994"/>
                    <a:pt x="182" y="994"/>
                    <a:pt x="183" y="993"/>
                  </a:cubicBezTo>
                  <a:cubicBezTo>
                    <a:pt x="184" y="991"/>
                    <a:pt x="184" y="989"/>
                    <a:pt x="183" y="987"/>
                  </a:cubicBezTo>
                  <a:cubicBezTo>
                    <a:pt x="181" y="986"/>
                    <a:pt x="179" y="986"/>
                    <a:pt x="177" y="987"/>
                  </a:cubicBezTo>
                  <a:close/>
                  <a:moveTo>
                    <a:pt x="212" y="135"/>
                  </a:moveTo>
                  <a:cubicBezTo>
                    <a:pt x="210" y="134"/>
                    <a:pt x="208" y="134"/>
                    <a:pt x="206" y="135"/>
                  </a:cubicBezTo>
                  <a:cubicBezTo>
                    <a:pt x="204" y="136"/>
                    <a:pt x="204" y="139"/>
                    <a:pt x="206" y="141"/>
                  </a:cubicBezTo>
                  <a:cubicBezTo>
                    <a:pt x="206" y="142"/>
                    <a:pt x="207" y="142"/>
                    <a:pt x="209" y="142"/>
                  </a:cubicBezTo>
                  <a:cubicBezTo>
                    <a:pt x="210" y="142"/>
                    <a:pt x="210" y="142"/>
                    <a:pt x="211" y="141"/>
                  </a:cubicBezTo>
                  <a:cubicBezTo>
                    <a:pt x="213" y="140"/>
                    <a:pt x="213" y="137"/>
                    <a:pt x="212" y="135"/>
                  </a:cubicBezTo>
                  <a:close/>
                  <a:moveTo>
                    <a:pt x="200" y="146"/>
                  </a:moveTo>
                  <a:cubicBezTo>
                    <a:pt x="198" y="144"/>
                    <a:pt x="196" y="144"/>
                    <a:pt x="194" y="146"/>
                  </a:cubicBezTo>
                  <a:cubicBezTo>
                    <a:pt x="192" y="147"/>
                    <a:pt x="192" y="150"/>
                    <a:pt x="194" y="151"/>
                  </a:cubicBezTo>
                  <a:cubicBezTo>
                    <a:pt x="194" y="152"/>
                    <a:pt x="195" y="153"/>
                    <a:pt x="197" y="153"/>
                  </a:cubicBezTo>
                  <a:cubicBezTo>
                    <a:pt x="197" y="153"/>
                    <a:pt x="198" y="152"/>
                    <a:pt x="199" y="151"/>
                  </a:cubicBezTo>
                  <a:cubicBezTo>
                    <a:pt x="201" y="150"/>
                    <a:pt x="201" y="147"/>
                    <a:pt x="200" y="146"/>
                  </a:cubicBezTo>
                  <a:close/>
                  <a:moveTo>
                    <a:pt x="201" y="1009"/>
                  </a:moveTo>
                  <a:cubicBezTo>
                    <a:pt x="199" y="1011"/>
                    <a:pt x="199" y="1013"/>
                    <a:pt x="201" y="1015"/>
                  </a:cubicBezTo>
                  <a:cubicBezTo>
                    <a:pt x="202" y="1015"/>
                    <a:pt x="203" y="1016"/>
                    <a:pt x="204" y="1016"/>
                  </a:cubicBezTo>
                  <a:cubicBezTo>
                    <a:pt x="205" y="1016"/>
                    <a:pt x="206" y="1015"/>
                    <a:pt x="207" y="1014"/>
                  </a:cubicBezTo>
                  <a:cubicBezTo>
                    <a:pt x="208" y="1013"/>
                    <a:pt x="208" y="1010"/>
                    <a:pt x="206" y="1009"/>
                  </a:cubicBezTo>
                  <a:cubicBezTo>
                    <a:pt x="204" y="1007"/>
                    <a:pt x="202" y="1007"/>
                    <a:pt x="201" y="1009"/>
                  </a:cubicBezTo>
                  <a:close/>
                  <a:moveTo>
                    <a:pt x="188" y="157"/>
                  </a:moveTo>
                  <a:cubicBezTo>
                    <a:pt x="186" y="155"/>
                    <a:pt x="184" y="155"/>
                    <a:pt x="182" y="156"/>
                  </a:cubicBezTo>
                  <a:cubicBezTo>
                    <a:pt x="180" y="158"/>
                    <a:pt x="180" y="160"/>
                    <a:pt x="182" y="162"/>
                  </a:cubicBezTo>
                  <a:cubicBezTo>
                    <a:pt x="183" y="163"/>
                    <a:pt x="184" y="163"/>
                    <a:pt x="185" y="163"/>
                  </a:cubicBezTo>
                  <a:cubicBezTo>
                    <a:pt x="186" y="163"/>
                    <a:pt x="187" y="163"/>
                    <a:pt x="187" y="162"/>
                  </a:cubicBezTo>
                  <a:cubicBezTo>
                    <a:pt x="189" y="161"/>
                    <a:pt x="189" y="158"/>
                    <a:pt x="188" y="157"/>
                  </a:cubicBezTo>
                  <a:close/>
                  <a:moveTo>
                    <a:pt x="189" y="998"/>
                  </a:moveTo>
                  <a:cubicBezTo>
                    <a:pt x="187" y="1000"/>
                    <a:pt x="187" y="1002"/>
                    <a:pt x="189" y="1004"/>
                  </a:cubicBezTo>
                  <a:cubicBezTo>
                    <a:pt x="190" y="1005"/>
                    <a:pt x="191" y="1005"/>
                    <a:pt x="192" y="1005"/>
                  </a:cubicBezTo>
                  <a:cubicBezTo>
                    <a:pt x="193" y="1005"/>
                    <a:pt x="194" y="1005"/>
                    <a:pt x="195" y="1004"/>
                  </a:cubicBezTo>
                  <a:cubicBezTo>
                    <a:pt x="196" y="1002"/>
                    <a:pt x="196" y="1000"/>
                    <a:pt x="194" y="998"/>
                  </a:cubicBezTo>
                  <a:cubicBezTo>
                    <a:pt x="193" y="997"/>
                    <a:pt x="190" y="997"/>
                    <a:pt x="189" y="998"/>
                  </a:cubicBezTo>
                  <a:close/>
                  <a:moveTo>
                    <a:pt x="143" y="203"/>
                  </a:moveTo>
                  <a:cubicBezTo>
                    <a:pt x="142" y="201"/>
                    <a:pt x="139" y="201"/>
                    <a:pt x="138" y="203"/>
                  </a:cubicBezTo>
                  <a:cubicBezTo>
                    <a:pt x="136" y="205"/>
                    <a:pt x="136" y="207"/>
                    <a:pt x="138" y="209"/>
                  </a:cubicBezTo>
                  <a:cubicBezTo>
                    <a:pt x="139" y="209"/>
                    <a:pt x="140" y="210"/>
                    <a:pt x="141" y="210"/>
                  </a:cubicBezTo>
                  <a:cubicBezTo>
                    <a:pt x="142" y="210"/>
                    <a:pt x="143" y="209"/>
                    <a:pt x="144" y="208"/>
                  </a:cubicBezTo>
                  <a:cubicBezTo>
                    <a:pt x="145" y="207"/>
                    <a:pt x="145" y="204"/>
                    <a:pt x="143" y="203"/>
                  </a:cubicBezTo>
                  <a:close/>
                  <a:moveTo>
                    <a:pt x="70" y="835"/>
                  </a:moveTo>
                  <a:cubicBezTo>
                    <a:pt x="69" y="833"/>
                    <a:pt x="66" y="832"/>
                    <a:pt x="65" y="833"/>
                  </a:cubicBezTo>
                  <a:cubicBezTo>
                    <a:pt x="63" y="834"/>
                    <a:pt x="62" y="836"/>
                    <a:pt x="63" y="838"/>
                  </a:cubicBezTo>
                  <a:cubicBezTo>
                    <a:pt x="63" y="840"/>
                    <a:pt x="65" y="840"/>
                    <a:pt x="66" y="840"/>
                  </a:cubicBezTo>
                  <a:cubicBezTo>
                    <a:pt x="67" y="840"/>
                    <a:pt x="68" y="840"/>
                    <a:pt x="68" y="840"/>
                  </a:cubicBezTo>
                  <a:cubicBezTo>
                    <a:pt x="70" y="839"/>
                    <a:pt x="71" y="837"/>
                    <a:pt x="70" y="835"/>
                  </a:cubicBezTo>
                  <a:close/>
                  <a:moveTo>
                    <a:pt x="77" y="849"/>
                  </a:moveTo>
                  <a:cubicBezTo>
                    <a:pt x="77" y="849"/>
                    <a:pt x="77" y="849"/>
                    <a:pt x="77" y="849"/>
                  </a:cubicBezTo>
                  <a:cubicBezTo>
                    <a:pt x="76" y="847"/>
                    <a:pt x="74" y="846"/>
                    <a:pt x="72" y="847"/>
                  </a:cubicBezTo>
                  <a:cubicBezTo>
                    <a:pt x="70" y="848"/>
                    <a:pt x="69" y="850"/>
                    <a:pt x="70" y="852"/>
                  </a:cubicBezTo>
                  <a:cubicBezTo>
                    <a:pt x="71" y="854"/>
                    <a:pt x="72" y="855"/>
                    <a:pt x="74" y="855"/>
                  </a:cubicBezTo>
                  <a:cubicBezTo>
                    <a:pt x="74" y="855"/>
                    <a:pt x="75" y="854"/>
                    <a:pt x="76" y="854"/>
                  </a:cubicBezTo>
                  <a:cubicBezTo>
                    <a:pt x="78" y="853"/>
                    <a:pt x="78" y="851"/>
                    <a:pt x="77" y="849"/>
                  </a:cubicBezTo>
                  <a:close/>
                  <a:moveTo>
                    <a:pt x="63" y="820"/>
                  </a:moveTo>
                  <a:cubicBezTo>
                    <a:pt x="62" y="818"/>
                    <a:pt x="60" y="817"/>
                    <a:pt x="58" y="818"/>
                  </a:cubicBezTo>
                  <a:cubicBezTo>
                    <a:pt x="56" y="819"/>
                    <a:pt x="55" y="822"/>
                    <a:pt x="56" y="824"/>
                  </a:cubicBezTo>
                  <a:cubicBezTo>
                    <a:pt x="56" y="825"/>
                    <a:pt x="58" y="826"/>
                    <a:pt x="59" y="826"/>
                  </a:cubicBezTo>
                  <a:cubicBezTo>
                    <a:pt x="60" y="826"/>
                    <a:pt x="60" y="826"/>
                    <a:pt x="61" y="826"/>
                  </a:cubicBezTo>
                  <a:cubicBezTo>
                    <a:pt x="63" y="825"/>
                    <a:pt x="64" y="822"/>
                    <a:pt x="63" y="820"/>
                  </a:cubicBezTo>
                  <a:close/>
                  <a:moveTo>
                    <a:pt x="134" y="940"/>
                  </a:moveTo>
                  <a:cubicBezTo>
                    <a:pt x="132" y="941"/>
                    <a:pt x="132" y="944"/>
                    <a:pt x="133" y="946"/>
                  </a:cubicBezTo>
                  <a:cubicBezTo>
                    <a:pt x="134" y="947"/>
                    <a:pt x="135" y="947"/>
                    <a:pt x="136" y="947"/>
                  </a:cubicBezTo>
                  <a:cubicBezTo>
                    <a:pt x="137" y="947"/>
                    <a:pt x="138" y="947"/>
                    <a:pt x="139" y="946"/>
                  </a:cubicBezTo>
                  <a:cubicBezTo>
                    <a:pt x="141" y="945"/>
                    <a:pt x="141" y="942"/>
                    <a:pt x="139" y="941"/>
                  </a:cubicBezTo>
                  <a:cubicBezTo>
                    <a:pt x="138" y="939"/>
                    <a:pt x="136" y="939"/>
                    <a:pt x="134" y="940"/>
                  </a:cubicBezTo>
                  <a:close/>
                  <a:moveTo>
                    <a:pt x="50" y="791"/>
                  </a:moveTo>
                  <a:cubicBezTo>
                    <a:pt x="49" y="789"/>
                    <a:pt x="47" y="788"/>
                    <a:pt x="45" y="789"/>
                  </a:cubicBezTo>
                  <a:cubicBezTo>
                    <a:pt x="43" y="790"/>
                    <a:pt x="42" y="792"/>
                    <a:pt x="43" y="794"/>
                  </a:cubicBezTo>
                  <a:cubicBezTo>
                    <a:pt x="43" y="796"/>
                    <a:pt x="45" y="797"/>
                    <a:pt x="46" y="797"/>
                  </a:cubicBezTo>
                  <a:cubicBezTo>
                    <a:pt x="47" y="797"/>
                    <a:pt x="47" y="797"/>
                    <a:pt x="48" y="797"/>
                  </a:cubicBezTo>
                  <a:cubicBezTo>
                    <a:pt x="50" y="796"/>
                    <a:pt x="51" y="793"/>
                    <a:pt x="50" y="791"/>
                  </a:cubicBezTo>
                  <a:close/>
                  <a:moveTo>
                    <a:pt x="80" y="861"/>
                  </a:moveTo>
                  <a:cubicBezTo>
                    <a:pt x="78" y="862"/>
                    <a:pt x="77" y="865"/>
                    <a:pt x="78" y="866"/>
                  </a:cubicBezTo>
                  <a:cubicBezTo>
                    <a:pt x="79" y="868"/>
                    <a:pt x="80" y="868"/>
                    <a:pt x="82" y="868"/>
                  </a:cubicBezTo>
                  <a:cubicBezTo>
                    <a:pt x="82" y="868"/>
                    <a:pt x="83" y="868"/>
                    <a:pt x="84" y="868"/>
                  </a:cubicBezTo>
                  <a:cubicBezTo>
                    <a:pt x="85" y="867"/>
                    <a:pt x="86" y="864"/>
                    <a:pt x="85" y="862"/>
                  </a:cubicBezTo>
                  <a:cubicBezTo>
                    <a:pt x="84" y="861"/>
                    <a:pt x="81" y="860"/>
                    <a:pt x="80" y="861"/>
                  </a:cubicBezTo>
                  <a:close/>
                  <a:moveTo>
                    <a:pt x="56" y="806"/>
                  </a:moveTo>
                  <a:cubicBezTo>
                    <a:pt x="55" y="804"/>
                    <a:pt x="53" y="803"/>
                    <a:pt x="51" y="804"/>
                  </a:cubicBezTo>
                  <a:cubicBezTo>
                    <a:pt x="49" y="805"/>
                    <a:pt x="48" y="807"/>
                    <a:pt x="49" y="809"/>
                  </a:cubicBezTo>
                  <a:cubicBezTo>
                    <a:pt x="50" y="811"/>
                    <a:pt x="51" y="812"/>
                    <a:pt x="53" y="812"/>
                  </a:cubicBezTo>
                  <a:cubicBezTo>
                    <a:pt x="53" y="812"/>
                    <a:pt x="54" y="811"/>
                    <a:pt x="54" y="811"/>
                  </a:cubicBezTo>
                  <a:cubicBezTo>
                    <a:pt x="56" y="810"/>
                    <a:pt x="57" y="808"/>
                    <a:pt x="56" y="806"/>
                  </a:cubicBezTo>
                  <a:close/>
                  <a:moveTo>
                    <a:pt x="124" y="928"/>
                  </a:moveTo>
                  <a:cubicBezTo>
                    <a:pt x="122" y="929"/>
                    <a:pt x="122" y="931"/>
                    <a:pt x="123" y="933"/>
                  </a:cubicBezTo>
                  <a:cubicBezTo>
                    <a:pt x="124" y="934"/>
                    <a:pt x="125" y="935"/>
                    <a:pt x="126" y="935"/>
                  </a:cubicBezTo>
                  <a:cubicBezTo>
                    <a:pt x="127" y="935"/>
                    <a:pt x="128" y="934"/>
                    <a:pt x="129" y="934"/>
                  </a:cubicBezTo>
                  <a:cubicBezTo>
                    <a:pt x="131" y="932"/>
                    <a:pt x="131" y="930"/>
                    <a:pt x="129" y="928"/>
                  </a:cubicBezTo>
                  <a:cubicBezTo>
                    <a:pt x="128" y="926"/>
                    <a:pt x="126" y="926"/>
                    <a:pt x="124" y="928"/>
                  </a:cubicBezTo>
                  <a:close/>
                  <a:moveTo>
                    <a:pt x="133" y="215"/>
                  </a:moveTo>
                  <a:cubicBezTo>
                    <a:pt x="131" y="214"/>
                    <a:pt x="129" y="214"/>
                    <a:pt x="127" y="216"/>
                  </a:cubicBezTo>
                  <a:cubicBezTo>
                    <a:pt x="126" y="217"/>
                    <a:pt x="126" y="220"/>
                    <a:pt x="128" y="221"/>
                  </a:cubicBezTo>
                  <a:cubicBezTo>
                    <a:pt x="129" y="222"/>
                    <a:pt x="130" y="222"/>
                    <a:pt x="130" y="222"/>
                  </a:cubicBezTo>
                  <a:cubicBezTo>
                    <a:pt x="132" y="222"/>
                    <a:pt x="133" y="222"/>
                    <a:pt x="134" y="221"/>
                  </a:cubicBezTo>
                  <a:cubicBezTo>
                    <a:pt x="135" y="219"/>
                    <a:pt x="135" y="216"/>
                    <a:pt x="133" y="215"/>
                  </a:cubicBezTo>
                  <a:close/>
                  <a:moveTo>
                    <a:pt x="114" y="915"/>
                  </a:moveTo>
                  <a:cubicBezTo>
                    <a:pt x="112" y="916"/>
                    <a:pt x="112" y="919"/>
                    <a:pt x="113" y="920"/>
                  </a:cubicBezTo>
                  <a:cubicBezTo>
                    <a:pt x="114" y="921"/>
                    <a:pt x="115" y="922"/>
                    <a:pt x="117" y="922"/>
                  </a:cubicBezTo>
                  <a:cubicBezTo>
                    <a:pt x="117" y="922"/>
                    <a:pt x="118" y="922"/>
                    <a:pt x="119" y="921"/>
                  </a:cubicBezTo>
                  <a:cubicBezTo>
                    <a:pt x="121" y="920"/>
                    <a:pt x="121" y="917"/>
                    <a:pt x="120" y="916"/>
                  </a:cubicBezTo>
                  <a:cubicBezTo>
                    <a:pt x="119" y="914"/>
                    <a:pt x="116" y="913"/>
                    <a:pt x="114" y="915"/>
                  </a:cubicBezTo>
                  <a:close/>
                  <a:moveTo>
                    <a:pt x="96" y="888"/>
                  </a:moveTo>
                  <a:cubicBezTo>
                    <a:pt x="94" y="890"/>
                    <a:pt x="94" y="892"/>
                    <a:pt x="95" y="894"/>
                  </a:cubicBezTo>
                  <a:cubicBezTo>
                    <a:pt x="96" y="895"/>
                    <a:pt x="97" y="896"/>
                    <a:pt x="98" y="896"/>
                  </a:cubicBezTo>
                  <a:cubicBezTo>
                    <a:pt x="99" y="896"/>
                    <a:pt x="100" y="895"/>
                    <a:pt x="101" y="895"/>
                  </a:cubicBezTo>
                  <a:cubicBezTo>
                    <a:pt x="102" y="894"/>
                    <a:pt x="103" y="891"/>
                    <a:pt x="102" y="889"/>
                  </a:cubicBezTo>
                  <a:cubicBezTo>
                    <a:pt x="100" y="888"/>
                    <a:pt x="98" y="887"/>
                    <a:pt x="96" y="888"/>
                  </a:cubicBezTo>
                  <a:close/>
                  <a:moveTo>
                    <a:pt x="105" y="902"/>
                  </a:moveTo>
                  <a:cubicBezTo>
                    <a:pt x="103" y="903"/>
                    <a:pt x="103" y="905"/>
                    <a:pt x="104" y="907"/>
                  </a:cubicBezTo>
                  <a:cubicBezTo>
                    <a:pt x="105" y="908"/>
                    <a:pt x="106" y="909"/>
                    <a:pt x="107" y="909"/>
                  </a:cubicBezTo>
                  <a:cubicBezTo>
                    <a:pt x="108" y="909"/>
                    <a:pt x="109" y="909"/>
                    <a:pt x="110" y="908"/>
                  </a:cubicBezTo>
                  <a:cubicBezTo>
                    <a:pt x="111" y="907"/>
                    <a:pt x="112" y="904"/>
                    <a:pt x="111" y="903"/>
                  </a:cubicBezTo>
                  <a:cubicBezTo>
                    <a:pt x="109" y="901"/>
                    <a:pt x="107" y="900"/>
                    <a:pt x="105" y="902"/>
                  </a:cubicBezTo>
                  <a:close/>
                  <a:moveTo>
                    <a:pt x="88" y="875"/>
                  </a:moveTo>
                  <a:cubicBezTo>
                    <a:pt x="86" y="876"/>
                    <a:pt x="85" y="878"/>
                    <a:pt x="86" y="880"/>
                  </a:cubicBezTo>
                  <a:cubicBezTo>
                    <a:pt x="87" y="882"/>
                    <a:pt x="88" y="882"/>
                    <a:pt x="90" y="882"/>
                  </a:cubicBezTo>
                  <a:cubicBezTo>
                    <a:pt x="90" y="882"/>
                    <a:pt x="91" y="882"/>
                    <a:pt x="92" y="882"/>
                  </a:cubicBezTo>
                  <a:cubicBezTo>
                    <a:pt x="94" y="880"/>
                    <a:pt x="94" y="878"/>
                    <a:pt x="93" y="876"/>
                  </a:cubicBezTo>
                  <a:cubicBezTo>
                    <a:pt x="92" y="874"/>
                    <a:pt x="90" y="874"/>
                    <a:pt x="88" y="875"/>
                  </a:cubicBezTo>
                  <a:close/>
                  <a:moveTo>
                    <a:pt x="414" y="1123"/>
                  </a:moveTo>
                  <a:cubicBezTo>
                    <a:pt x="412" y="1122"/>
                    <a:pt x="410" y="1123"/>
                    <a:pt x="409" y="1125"/>
                  </a:cubicBezTo>
                  <a:cubicBezTo>
                    <a:pt x="408" y="1128"/>
                    <a:pt x="410" y="1130"/>
                    <a:pt x="412" y="1130"/>
                  </a:cubicBezTo>
                  <a:cubicBezTo>
                    <a:pt x="412" y="1131"/>
                    <a:pt x="413" y="1131"/>
                    <a:pt x="413" y="1131"/>
                  </a:cubicBezTo>
                  <a:cubicBezTo>
                    <a:pt x="415" y="1131"/>
                    <a:pt x="416" y="1130"/>
                    <a:pt x="417" y="1128"/>
                  </a:cubicBezTo>
                  <a:cubicBezTo>
                    <a:pt x="417" y="1126"/>
                    <a:pt x="416" y="1123"/>
                    <a:pt x="414" y="1123"/>
                  </a:cubicBezTo>
                  <a:close/>
                  <a:moveTo>
                    <a:pt x="357" y="43"/>
                  </a:moveTo>
                  <a:cubicBezTo>
                    <a:pt x="355" y="44"/>
                    <a:pt x="354" y="46"/>
                    <a:pt x="355" y="49"/>
                  </a:cubicBezTo>
                  <a:cubicBezTo>
                    <a:pt x="355" y="50"/>
                    <a:pt x="357" y="51"/>
                    <a:pt x="358" y="51"/>
                  </a:cubicBezTo>
                  <a:cubicBezTo>
                    <a:pt x="359" y="51"/>
                    <a:pt x="359" y="51"/>
                    <a:pt x="360" y="51"/>
                  </a:cubicBezTo>
                  <a:cubicBezTo>
                    <a:pt x="362" y="50"/>
                    <a:pt x="363" y="47"/>
                    <a:pt x="362" y="45"/>
                  </a:cubicBezTo>
                  <a:cubicBezTo>
                    <a:pt x="361" y="43"/>
                    <a:pt x="359" y="42"/>
                    <a:pt x="357" y="43"/>
                  </a:cubicBezTo>
                  <a:close/>
                  <a:moveTo>
                    <a:pt x="340" y="1095"/>
                  </a:moveTo>
                  <a:cubicBezTo>
                    <a:pt x="338" y="1094"/>
                    <a:pt x="335" y="1095"/>
                    <a:pt x="334" y="1097"/>
                  </a:cubicBezTo>
                  <a:cubicBezTo>
                    <a:pt x="333" y="1099"/>
                    <a:pt x="334" y="1101"/>
                    <a:pt x="336" y="1102"/>
                  </a:cubicBezTo>
                  <a:cubicBezTo>
                    <a:pt x="337" y="1102"/>
                    <a:pt x="337" y="1102"/>
                    <a:pt x="338" y="1102"/>
                  </a:cubicBezTo>
                  <a:cubicBezTo>
                    <a:pt x="339" y="1102"/>
                    <a:pt x="341" y="1101"/>
                    <a:pt x="342" y="1100"/>
                  </a:cubicBezTo>
                  <a:cubicBezTo>
                    <a:pt x="342" y="1098"/>
                    <a:pt x="342" y="1096"/>
                    <a:pt x="340" y="1095"/>
                  </a:cubicBezTo>
                  <a:close/>
                  <a:moveTo>
                    <a:pt x="354" y="1101"/>
                  </a:moveTo>
                  <a:cubicBezTo>
                    <a:pt x="352" y="1100"/>
                    <a:pt x="350" y="1101"/>
                    <a:pt x="349" y="1103"/>
                  </a:cubicBezTo>
                  <a:cubicBezTo>
                    <a:pt x="348" y="1105"/>
                    <a:pt x="349" y="1108"/>
                    <a:pt x="351" y="1108"/>
                  </a:cubicBezTo>
                  <a:cubicBezTo>
                    <a:pt x="352" y="1109"/>
                    <a:pt x="352" y="1109"/>
                    <a:pt x="353" y="1109"/>
                  </a:cubicBezTo>
                  <a:cubicBezTo>
                    <a:pt x="354" y="1109"/>
                    <a:pt x="356" y="1108"/>
                    <a:pt x="356" y="1106"/>
                  </a:cubicBezTo>
                  <a:cubicBezTo>
                    <a:pt x="357" y="1104"/>
                    <a:pt x="356" y="1102"/>
                    <a:pt x="354" y="1101"/>
                  </a:cubicBezTo>
                  <a:close/>
                  <a:moveTo>
                    <a:pt x="313" y="64"/>
                  </a:moveTo>
                  <a:cubicBezTo>
                    <a:pt x="311" y="65"/>
                    <a:pt x="310" y="67"/>
                    <a:pt x="311" y="69"/>
                  </a:cubicBezTo>
                  <a:cubicBezTo>
                    <a:pt x="312" y="70"/>
                    <a:pt x="313" y="71"/>
                    <a:pt x="315" y="71"/>
                  </a:cubicBezTo>
                  <a:cubicBezTo>
                    <a:pt x="315" y="71"/>
                    <a:pt x="316" y="71"/>
                    <a:pt x="317" y="71"/>
                  </a:cubicBezTo>
                  <a:cubicBezTo>
                    <a:pt x="319" y="70"/>
                    <a:pt x="319" y="67"/>
                    <a:pt x="318" y="65"/>
                  </a:cubicBezTo>
                  <a:cubicBezTo>
                    <a:pt x="317" y="63"/>
                    <a:pt x="315" y="63"/>
                    <a:pt x="313" y="64"/>
                  </a:cubicBezTo>
                  <a:close/>
                  <a:moveTo>
                    <a:pt x="325" y="1088"/>
                  </a:moveTo>
                  <a:cubicBezTo>
                    <a:pt x="325" y="1088"/>
                    <a:pt x="325" y="1088"/>
                    <a:pt x="325" y="1088"/>
                  </a:cubicBezTo>
                  <a:cubicBezTo>
                    <a:pt x="323" y="1087"/>
                    <a:pt x="321" y="1088"/>
                    <a:pt x="320" y="1090"/>
                  </a:cubicBezTo>
                  <a:cubicBezTo>
                    <a:pt x="319" y="1092"/>
                    <a:pt x="320" y="1094"/>
                    <a:pt x="322" y="1095"/>
                  </a:cubicBezTo>
                  <a:cubicBezTo>
                    <a:pt x="322" y="1095"/>
                    <a:pt x="323" y="1095"/>
                    <a:pt x="323" y="1095"/>
                  </a:cubicBezTo>
                  <a:cubicBezTo>
                    <a:pt x="325" y="1095"/>
                    <a:pt x="326" y="1095"/>
                    <a:pt x="327" y="1093"/>
                  </a:cubicBezTo>
                  <a:cubicBezTo>
                    <a:pt x="328" y="1091"/>
                    <a:pt x="327" y="1089"/>
                    <a:pt x="325" y="1088"/>
                  </a:cubicBezTo>
                  <a:close/>
                  <a:moveTo>
                    <a:pt x="327" y="56"/>
                  </a:moveTo>
                  <a:cubicBezTo>
                    <a:pt x="325" y="57"/>
                    <a:pt x="325" y="60"/>
                    <a:pt x="326" y="62"/>
                  </a:cubicBezTo>
                  <a:cubicBezTo>
                    <a:pt x="326" y="63"/>
                    <a:pt x="328" y="64"/>
                    <a:pt x="329" y="64"/>
                  </a:cubicBezTo>
                  <a:cubicBezTo>
                    <a:pt x="330" y="64"/>
                    <a:pt x="330" y="64"/>
                    <a:pt x="331" y="64"/>
                  </a:cubicBezTo>
                  <a:cubicBezTo>
                    <a:pt x="333" y="63"/>
                    <a:pt x="334" y="60"/>
                    <a:pt x="333" y="58"/>
                  </a:cubicBezTo>
                  <a:cubicBezTo>
                    <a:pt x="332" y="56"/>
                    <a:pt x="329" y="55"/>
                    <a:pt x="327" y="56"/>
                  </a:cubicBezTo>
                  <a:close/>
                  <a:moveTo>
                    <a:pt x="342" y="50"/>
                  </a:moveTo>
                  <a:cubicBezTo>
                    <a:pt x="340" y="51"/>
                    <a:pt x="339" y="53"/>
                    <a:pt x="340" y="55"/>
                  </a:cubicBezTo>
                  <a:cubicBezTo>
                    <a:pt x="341" y="56"/>
                    <a:pt x="342" y="57"/>
                    <a:pt x="344" y="57"/>
                  </a:cubicBezTo>
                  <a:cubicBezTo>
                    <a:pt x="344" y="57"/>
                    <a:pt x="345" y="57"/>
                    <a:pt x="345" y="57"/>
                  </a:cubicBezTo>
                  <a:cubicBezTo>
                    <a:pt x="347" y="56"/>
                    <a:pt x="348" y="54"/>
                    <a:pt x="347" y="52"/>
                  </a:cubicBezTo>
                  <a:cubicBezTo>
                    <a:pt x="346" y="50"/>
                    <a:pt x="344" y="49"/>
                    <a:pt x="342" y="50"/>
                  </a:cubicBezTo>
                  <a:close/>
                  <a:moveTo>
                    <a:pt x="402" y="27"/>
                  </a:moveTo>
                  <a:cubicBezTo>
                    <a:pt x="402" y="27"/>
                    <a:pt x="402" y="27"/>
                    <a:pt x="402" y="27"/>
                  </a:cubicBezTo>
                  <a:cubicBezTo>
                    <a:pt x="400" y="27"/>
                    <a:pt x="399" y="30"/>
                    <a:pt x="400" y="32"/>
                  </a:cubicBezTo>
                  <a:cubicBezTo>
                    <a:pt x="400" y="33"/>
                    <a:pt x="402" y="35"/>
                    <a:pt x="403" y="35"/>
                  </a:cubicBezTo>
                  <a:cubicBezTo>
                    <a:pt x="404" y="35"/>
                    <a:pt x="404" y="34"/>
                    <a:pt x="405" y="34"/>
                  </a:cubicBezTo>
                  <a:cubicBezTo>
                    <a:pt x="407" y="34"/>
                    <a:pt x="408" y="31"/>
                    <a:pt x="407" y="29"/>
                  </a:cubicBezTo>
                  <a:cubicBezTo>
                    <a:pt x="406" y="27"/>
                    <a:pt x="404" y="26"/>
                    <a:pt x="402" y="27"/>
                  </a:cubicBezTo>
                  <a:close/>
                  <a:moveTo>
                    <a:pt x="387" y="32"/>
                  </a:moveTo>
                  <a:cubicBezTo>
                    <a:pt x="385" y="33"/>
                    <a:pt x="384" y="35"/>
                    <a:pt x="384" y="37"/>
                  </a:cubicBezTo>
                  <a:cubicBezTo>
                    <a:pt x="385" y="39"/>
                    <a:pt x="386" y="40"/>
                    <a:pt x="388" y="40"/>
                  </a:cubicBezTo>
                  <a:cubicBezTo>
                    <a:pt x="389" y="40"/>
                    <a:pt x="389" y="40"/>
                    <a:pt x="389" y="39"/>
                  </a:cubicBezTo>
                  <a:cubicBezTo>
                    <a:pt x="392" y="39"/>
                    <a:pt x="393" y="36"/>
                    <a:pt x="392" y="34"/>
                  </a:cubicBezTo>
                  <a:cubicBezTo>
                    <a:pt x="391" y="32"/>
                    <a:pt x="389" y="31"/>
                    <a:pt x="387" y="32"/>
                  </a:cubicBezTo>
                  <a:close/>
                  <a:moveTo>
                    <a:pt x="44" y="776"/>
                  </a:moveTo>
                  <a:cubicBezTo>
                    <a:pt x="44" y="774"/>
                    <a:pt x="41" y="773"/>
                    <a:pt x="39" y="774"/>
                  </a:cubicBezTo>
                  <a:cubicBezTo>
                    <a:pt x="37" y="775"/>
                    <a:pt x="36" y="777"/>
                    <a:pt x="37" y="779"/>
                  </a:cubicBezTo>
                  <a:cubicBezTo>
                    <a:pt x="38" y="781"/>
                    <a:pt x="39" y="782"/>
                    <a:pt x="41" y="782"/>
                  </a:cubicBezTo>
                  <a:cubicBezTo>
                    <a:pt x="41" y="782"/>
                    <a:pt x="42" y="782"/>
                    <a:pt x="42" y="782"/>
                  </a:cubicBezTo>
                  <a:cubicBezTo>
                    <a:pt x="44" y="781"/>
                    <a:pt x="45" y="779"/>
                    <a:pt x="44" y="776"/>
                  </a:cubicBezTo>
                  <a:close/>
                  <a:moveTo>
                    <a:pt x="372" y="37"/>
                  </a:moveTo>
                  <a:cubicBezTo>
                    <a:pt x="370" y="38"/>
                    <a:pt x="369" y="40"/>
                    <a:pt x="369" y="43"/>
                  </a:cubicBezTo>
                  <a:cubicBezTo>
                    <a:pt x="370" y="44"/>
                    <a:pt x="371" y="45"/>
                    <a:pt x="373" y="45"/>
                  </a:cubicBezTo>
                  <a:cubicBezTo>
                    <a:pt x="374" y="45"/>
                    <a:pt x="374" y="45"/>
                    <a:pt x="375" y="45"/>
                  </a:cubicBezTo>
                  <a:cubicBezTo>
                    <a:pt x="377" y="44"/>
                    <a:pt x="378" y="42"/>
                    <a:pt x="377" y="40"/>
                  </a:cubicBezTo>
                  <a:cubicBezTo>
                    <a:pt x="376" y="38"/>
                    <a:pt x="374" y="37"/>
                    <a:pt x="372" y="37"/>
                  </a:cubicBezTo>
                  <a:close/>
                  <a:moveTo>
                    <a:pt x="384" y="1113"/>
                  </a:moveTo>
                  <a:cubicBezTo>
                    <a:pt x="382" y="1112"/>
                    <a:pt x="379" y="1113"/>
                    <a:pt x="379" y="1115"/>
                  </a:cubicBezTo>
                  <a:cubicBezTo>
                    <a:pt x="378" y="1117"/>
                    <a:pt x="379" y="1120"/>
                    <a:pt x="381" y="1120"/>
                  </a:cubicBezTo>
                  <a:cubicBezTo>
                    <a:pt x="382" y="1120"/>
                    <a:pt x="382" y="1121"/>
                    <a:pt x="382" y="1121"/>
                  </a:cubicBezTo>
                  <a:cubicBezTo>
                    <a:pt x="384" y="1121"/>
                    <a:pt x="386" y="1120"/>
                    <a:pt x="386" y="1118"/>
                  </a:cubicBezTo>
                  <a:cubicBezTo>
                    <a:pt x="387" y="1116"/>
                    <a:pt x="386" y="1114"/>
                    <a:pt x="384" y="1113"/>
                  </a:cubicBezTo>
                  <a:close/>
                  <a:moveTo>
                    <a:pt x="369" y="1107"/>
                  </a:moveTo>
                  <a:cubicBezTo>
                    <a:pt x="367" y="1106"/>
                    <a:pt x="365" y="1107"/>
                    <a:pt x="364" y="1109"/>
                  </a:cubicBezTo>
                  <a:cubicBezTo>
                    <a:pt x="363" y="1111"/>
                    <a:pt x="364" y="1114"/>
                    <a:pt x="366" y="1115"/>
                  </a:cubicBezTo>
                  <a:cubicBezTo>
                    <a:pt x="366" y="1115"/>
                    <a:pt x="367" y="1115"/>
                    <a:pt x="367" y="1115"/>
                  </a:cubicBezTo>
                  <a:cubicBezTo>
                    <a:pt x="369" y="1115"/>
                    <a:pt x="371" y="1114"/>
                    <a:pt x="371" y="1112"/>
                  </a:cubicBezTo>
                  <a:cubicBezTo>
                    <a:pt x="372" y="1110"/>
                    <a:pt x="371" y="1108"/>
                    <a:pt x="369" y="1107"/>
                  </a:cubicBezTo>
                  <a:close/>
                  <a:moveTo>
                    <a:pt x="283" y="1065"/>
                  </a:moveTo>
                  <a:cubicBezTo>
                    <a:pt x="281" y="1064"/>
                    <a:pt x="279" y="1064"/>
                    <a:pt x="278" y="1066"/>
                  </a:cubicBezTo>
                  <a:cubicBezTo>
                    <a:pt x="277" y="1068"/>
                    <a:pt x="277" y="1070"/>
                    <a:pt x="279" y="1072"/>
                  </a:cubicBezTo>
                  <a:cubicBezTo>
                    <a:pt x="280" y="1072"/>
                    <a:pt x="281" y="1072"/>
                    <a:pt x="281" y="1072"/>
                  </a:cubicBezTo>
                  <a:cubicBezTo>
                    <a:pt x="283" y="1072"/>
                    <a:pt x="284" y="1071"/>
                    <a:pt x="285" y="1070"/>
                  </a:cubicBezTo>
                  <a:cubicBezTo>
                    <a:pt x="286" y="1068"/>
                    <a:pt x="285" y="1066"/>
                    <a:pt x="283" y="1065"/>
                  </a:cubicBezTo>
                  <a:close/>
                  <a:moveTo>
                    <a:pt x="250" y="106"/>
                  </a:moveTo>
                  <a:cubicBezTo>
                    <a:pt x="249" y="105"/>
                    <a:pt x="246" y="104"/>
                    <a:pt x="244" y="105"/>
                  </a:cubicBezTo>
                  <a:cubicBezTo>
                    <a:pt x="242" y="107"/>
                    <a:pt x="242" y="109"/>
                    <a:pt x="243" y="111"/>
                  </a:cubicBezTo>
                  <a:cubicBezTo>
                    <a:pt x="244" y="112"/>
                    <a:pt x="245" y="113"/>
                    <a:pt x="247" y="113"/>
                  </a:cubicBezTo>
                  <a:cubicBezTo>
                    <a:pt x="247" y="113"/>
                    <a:pt x="248" y="112"/>
                    <a:pt x="249" y="112"/>
                  </a:cubicBezTo>
                  <a:cubicBezTo>
                    <a:pt x="251" y="111"/>
                    <a:pt x="251" y="108"/>
                    <a:pt x="250" y="106"/>
                  </a:cubicBezTo>
                  <a:close/>
                  <a:moveTo>
                    <a:pt x="238" y="1039"/>
                  </a:moveTo>
                  <a:cubicBezTo>
                    <a:pt x="237" y="1041"/>
                    <a:pt x="237" y="1043"/>
                    <a:pt x="239" y="1045"/>
                  </a:cubicBezTo>
                  <a:cubicBezTo>
                    <a:pt x="240" y="1045"/>
                    <a:pt x="240" y="1046"/>
                    <a:pt x="241" y="1046"/>
                  </a:cubicBezTo>
                  <a:cubicBezTo>
                    <a:pt x="242" y="1046"/>
                    <a:pt x="244" y="1045"/>
                    <a:pt x="244" y="1044"/>
                  </a:cubicBezTo>
                  <a:cubicBezTo>
                    <a:pt x="246" y="1042"/>
                    <a:pt x="245" y="1040"/>
                    <a:pt x="244" y="1038"/>
                  </a:cubicBezTo>
                  <a:cubicBezTo>
                    <a:pt x="242" y="1037"/>
                    <a:pt x="239" y="1037"/>
                    <a:pt x="238" y="1039"/>
                  </a:cubicBezTo>
                  <a:close/>
                  <a:moveTo>
                    <a:pt x="251" y="1048"/>
                  </a:moveTo>
                  <a:cubicBezTo>
                    <a:pt x="250" y="1050"/>
                    <a:pt x="250" y="1053"/>
                    <a:pt x="252" y="1054"/>
                  </a:cubicBezTo>
                  <a:cubicBezTo>
                    <a:pt x="253" y="1055"/>
                    <a:pt x="254" y="1055"/>
                    <a:pt x="254" y="1055"/>
                  </a:cubicBezTo>
                  <a:cubicBezTo>
                    <a:pt x="256" y="1055"/>
                    <a:pt x="257" y="1054"/>
                    <a:pt x="258" y="1053"/>
                  </a:cubicBezTo>
                  <a:cubicBezTo>
                    <a:pt x="259" y="1051"/>
                    <a:pt x="258" y="1049"/>
                    <a:pt x="257" y="1047"/>
                  </a:cubicBezTo>
                  <a:cubicBezTo>
                    <a:pt x="255" y="1046"/>
                    <a:pt x="252" y="1047"/>
                    <a:pt x="251" y="1048"/>
                  </a:cubicBezTo>
                  <a:close/>
                  <a:moveTo>
                    <a:pt x="237" y="116"/>
                  </a:moveTo>
                  <a:cubicBezTo>
                    <a:pt x="236" y="114"/>
                    <a:pt x="233" y="114"/>
                    <a:pt x="231" y="115"/>
                  </a:cubicBezTo>
                  <a:cubicBezTo>
                    <a:pt x="230" y="116"/>
                    <a:pt x="229" y="119"/>
                    <a:pt x="230" y="121"/>
                  </a:cubicBezTo>
                  <a:cubicBezTo>
                    <a:pt x="231" y="122"/>
                    <a:pt x="232" y="122"/>
                    <a:pt x="234" y="122"/>
                  </a:cubicBezTo>
                  <a:cubicBezTo>
                    <a:pt x="235" y="122"/>
                    <a:pt x="235" y="122"/>
                    <a:pt x="236" y="121"/>
                  </a:cubicBezTo>
                  <a:cubicBezTo>
                    <a:pt x="238" y="120"/>
                    <a:pt x="238" y="117"/>
                    <a:pt x="237" y="116"/>
                  </a:cubicBezTo>
                  <a:close/>
                  <a:moveTo>
                    <a:pt x="258" y="96"/>
                  </a:moveTo>
                  <a:cubicBezTo>
                    <a:pt x="256" y="98"/>
                    <a:pt x="255" y="100"/>
                    <a:pt x="256" y="102"/>
                  </a:cubicBezTo>
                  <a:cubicBezTo>
                    <a:pt x="257" y="103"/>
                    <a:pt x="258" y="104"/>
                    <a:pt x="260" y="104"/>
                  </a:cubicBezTo>
                  <a:cubicBezTo>
                    <a:pt x="261" y="104"/>
                    <a:pt x="261" y="103"/>
                    <a:pt x="262" y="103"/>
                  </a:cubicBezTo>
                  <a:cubicBezTo>
                    <a:pt x="264" y="102"/>
                    <a:pt x="264" y="99"/>
                    <a:pt x="263" y="97"/>
                  </a:cubicBezTo>
                  <a:cubicBezTo>
                    <a:pt x="262" y="96"/>
                    <a:pt x="259" y="95"/>
                    <a:pt x="258" y="96"/>
                  </a:cubicBezTo>
                  <a:close/>
                  <a:moveTo>
                    <a:pt x="225" y="1029"/>
                  </a:moveTo>
                  <a:cubicBezTo>
                    <a:pt x="224" y="1031"/>
                    <a:pt x="224" y="1034"/>
                    <a:pt x="226" y="1035"/>
                  </a:cubicBezTo>
                  <a:cubicBezTo>
                    <a:pt x="227" y="1036"/>
                    <a:pt x="228" y="1036"/>
                    <a:pt x="228" y="1036"/>
                  </a:cubicBezTo>
                  <a:cubicBezTo>
                    <a:pt x="230" y="1036"/>
                    <a:pt x="231" y="1035"/>
                    <a:pt x="232" y="1034"/>
                  </a:cubicBezTo>
                  <a:cubicBezTo>
                    <a:pt x="233" y="1033"/>
                    <a:pt x="233" y="1030"/>
                    <a:pt x="231" y="1029"/>
                  </a:cubicBezTo>
                  <a:cubicBezTo>
                    <a:pt x="229" y="1027"/>
                    <a:pt x="227" y="1028"/>
                    <a:pt x="225" y="1029"/>
                  </a:cubicBezTo>
                  <a:close/>
                  <a:moveTo>
                    <a:pt x="285" y="79"/>
                  </a:moveTo>
                  <a:cubicBezTo>
                    <a:pt x="283" y="80"/>
                    <a:pt x="282" y="83"/>
                    <a:pt x="283" y="85"/>
                  </a:cubicBezTo>
                  <a:cubicBezTo>
                    <a:pt x="284" y="86"/>
                    <a:pt x="285" y="87"/>
                    <a:pt x="287" y="87"/>
                  </a:cubicBezTo>
                  <a:cubicBezTo>
                    <a:pt x="288" y="87"/>
                    <a:pt x="288" y="86"/>
                    <a:pt x="289" y="86"/>
                  </a:cubicBezTo>
                  <a:cubicBezTo>
                    <a:pt x="291" y="85"/>
                    <a:pt x="291" y="82"/>
                    <a:pt x="290" y="81"/>
                  </a:cubicBezTo>
                  <a:cubicBezTo>
                    <a:pt x="289" y="79"/>
                    <a:pt x="287" y="78"/>
                    <a:pt x="285" y="79"/>
                  </a:cubicBezTo>
                  <a:close/>
                  <a:moveTo>
                    <a:pt x="311" y="1080"/>
                  </a:moveTo>
                  <a:cubicBezTo>
                    <a:pt x="309" y="1079"/>
                    <a:pt x="307" y="1080"/>
                    <a:pt x="306" y="1082"/>
                  </a:cubicBezTo>
                  <a:cubicBezTo>
                    <a:pt x="305" y="1084"/>
                    <a:pt x="305" y="1086"/>
                    <a:pt x="307" y="1088"/>
                  </a:cubicBezTo>
                  <a:cubicBezTo>
                    <a:pt x="308" y="1088"/>
                    <a:pt x="309" y="1088"/>
                    <a:pt x="309" y="1088"/>
                  </a:cubicBezTo>
                  <a:cubicBezTo>
                    <a:pt x="311" y="1088"/>
                    <a:pt x="312" y="1087"/>
                    <a:pt x="313" y="1086"/>
                  </a:cubicBezTo>
                  <a:cubicBezTo>
                    <a:pt x="314" y="1084"/>
                    <a:pt x="313" y="1081"/>
                    <a:pt x="311" y="1080"/>
                  </a:cubicBezTo>
                  <a:close/>
                  <a:moveTo>
                    <a:pt x="270" y="1056"/>
                  </a:moveTo>
                  <a:cubicBezTo>
                    <a:pt x="268" y="1055"/>
                    <a:pt x="265" y="1056"/>
                    <a:pt x="264" y="1057"/>
                  </a:cubicBezTo>
                  <a:cubicBezTo>
                    <a:pt x="263" y="1059"/>
                    <a:pt x="264" y="1062"/>
                    <a:pt x="265" y="1063"/>
                  </a:cubicBezTo>
                  <a:cubicBezTo>
                    <a:pt x="266" y="1063"/>
                    <a:pt x="267" y="1064"/>
                    <a:pt x="268" y="1064"/>
                  </a:cubicBezTo>
                  <a:cubicBezTo>
                    <a:pt x="269" y="1064"/>
                    <a:pt x="270" y="1063"/>
                    <a:pt x="271" y="1062"/>
                  </a:cubicBezTo>
                  <a:cubicBezTo>
                    <a:pt x="272" y="1060"/>
                    <a:pt x="272" y="1057"/>
                    <a:pt x="270" y="1056"/>
                  </a:cubicBezTo>
                  <a:close/>
                  <a:moveTo>
                    <a:pt x="299" y="71"/>
                  </a:moveTo>
                  <a:cubicBezTo>
                    <a:pt x="297" y="72"/>
                    <a:pt x="296" y="75"/>
                    <a:pt x="297" y="77"/>
                  </a:cubicBezTo>
                  <a:cubicBezTo>
                    <a:pt x="298" y="78"/>
                    <a:pt x="299" y="79"/>
                    <a:pt x="301" y="79"/>
                  </a:cubicBezTo>
                  <a:cubicBezTo>
                    <a:pt x="301" y="79"/>
                    <a:pt x="302" y="79"/>
                    <a:pt x="303" y="78"/>
                  </a:cubicBezTo>
                  <a:cubicBezTo>
                    <a:pt x="305" y="77"/>
                    <a:pt x="305" y="75"/>
                    <a:pt x="304" y="73"/>
                  </a:cubicBezTo>
                  <a:cubicBezTo>
                    <a:pt x="303" y="71"/>
                    <a:pt x="301" y="70"/>
                    <a:pt x="299" y="71"/>
                  </a:cubicBezTo>
                  <a:close/>
                  <a:moveTo>
                    <a:pt x="297" y="1073"/>
                  </a:moveTo>
                  <a:cubicBezTo>
                    <a:pt x="295" y="1072"/>
                    <a:pt x="293" y="1072"/>
                    <a:pt x="292" y="1074"/>
                  </a:cubicBezTo>
                  <a:cubicBezTo>
                    <a:pt x="291" y="1076"/>
                    <a:pt x="291" y="1079"/>
                    <a:pt x="293" y="1080"/>
                  </a:cubicBezTo>
                  <a:cubicBezTo>
                    <a:pt x="294" y="1080"/>
                    <a:pt x="294" y="1080"/>
                    <a:pt x="295" y="1080"/>
                  </a:cubicBezTo>
                  <a:cubicBezTo>
                    <a:pt x="296" y="1080"/>
                    <a:pt x="298" y="1080"/>
                    <a:pt x="299" y="1078"/>
                  </a:cubicBezTo>
                  <a:cubicBezTo>
                    <a:pt x="300" y="1076"/>
                    <a:pt x="299" y="1074"/>
                    <a:pt x="297" y="1073"/>
                  </a:cubicBezTo>
                  <a:close/>
                  <a:moveTo>
                    <a:pt x="224" y="125"/>
                  </a:moveTo>
                  <a:cubicBezTo>
                    <a:pt x="223" y="124"/>
                    <a:pt x="220" y="123"/>
                    <a:pt x="219" y="125"/>
                  </a:cubicBezTo>
                  <a:cubicBezTo>
                    <a:pt x="217" y="126"/>
                    <a:pt x="217" y="129"/>
                    <a:pt x="218" y="130"/>
                  </a:cubicBezTo>
                  <a:cubicBezTo>
                    <a:pt x="219" y="131"/>
                    <a:pt x="220" y="132"/>
                    <a:pt x="221" y="132"/>
                  </a:cubicBezTo>
                  <a:cubicBezTo>
                    <a:pt x="222" y="132"/>
                    <a:pt x="223" y="132"/>
                    <a:pt x="224" y="131"/>
                  </a:cubicBezTo>
                  <a:cubicBezTo>
                    <a:pt x="225" y="130"/>
                    <a:pt x="226" y="127"/>
                    <a:pt x="224" y="125"/>
                  </a:cubicBezTo>
                  <a:close/>
                  <a:moveTo>
                    <a:pt x="271" y="88"/>
                  </a:moveTo>
                  <a:cubicBezTo>
                    <a:pt x="269" y="89"/>
                    <a:pt x="269" y="91"/>
                    <a:pt x="270" y="93"/>
                  </a:cubicBezTo>
                  <a:cubicBezTo>
                    <a:pt x="271" y="94"/>
                    <a:pt x="272" y="95"/>
                    <a:pt x="273" y="95"/>
                  </a:cubicBezTo>
                  <a:cubicBezTo>
                    <a:pt x="274" y="95"/>
                    <a:pt x="275" y="95"/>
                    <a:pt x="275" y="94"/>
                  </a:cubicBezTo>
                  <a:cubicBezTo>
                    <a:pt x="277" y="93"/>
                    <a:pt x="278" y="91"/>
                    <a:pt x="277" y="89"/>
                  </a:cubicBezTo>
                  <a:cubicBezTo>
                    <a:pt x="275" y="87"/>
                    <a:pt x="273" y="86"/>
                    <a:pt x="271" y="88"/>
                  </a:cubicBezTo>
                  <a:close/>
                  <a:moveTo>
                    <a:pt x="41" y="374"/>
                  </a:moveTo>
                  <a:cubicBezTo>
                    <a:pt x="42" y="374"/>
                    <a:pt x="42" y="374"/>
                    <a:pt x="43" y="374"/>
                  </a:cubicBezTo>
                  <a:cubicBezTo>
                    <a:pt x="44" y="374"/>
                    <a:pt x="46" y="373"/>
                    <a:pt x="46" y="372"/>
                  </a:cubicBezTo>
                  <a:cubicBezTo>
                    <a:pt x="47" y="370"/>
                    <a:pt x="46" y="367"/>
                    <a:pt x="44" y="367"/>
                  </a:cubicBezTo>
                  <a:cubicBezTo>
                    <a:pt x="42" y="366"/>
                    <a:pt x="40" y="367"/>
                    <a:pt x="39" y="369"/>
                  </a:cubicBezTo>
                  <a:cubicBezTo>
                    <a:pt x="38" y="371"/>
                    <a:pt x="39" y="373"/>
                    <a:pt x="41" y="374"/>
                  </a:cubicBezTo>
                  <a:close/>
                  <a:moveTo>
                    <a:pt x="121" y="235"/>
                  </a:moveTo>
                  <a:cubicBezTo>
                    <a:pt x="122" y="235"/>
                    <a:pt x="123" y="234"/>
                    <a:pt x="124" y="233"/>
                  </a:cubicBezTo>
                  <a:cubicBezTo>
                    <a:pt x="125" y="231"/>
                    <a:pt x="125" y="229"/>
                    <a:pt x="123" y="228"/>
                  </a:cubicBezTo>
                  <a:cubicBezTo>
                    <a:pt x="121" y="226"/>
                    <a:pt x="119" y="227"/>
                    <a:pt x="117" y="228"/>
                  </a:cubicBezTo>
                  <a:cubicBezTo>
                    <a:pt x="116" y="230"/>
                    <a:pt x="116" y="233"/>
                    <a:pt x="118" y="234"/>
                  </a:cubicBezTo>
                  <a:cubicBezTo>
                    <a:pt x="119" y="234"/>
                    <a:pt x="120" y="235"/>
                    <a:pt x="121" y="235"/>
                  </a:cubicBezTo>
                  <a:close/>
                  <a:moveTo>
                    <a:pt x="1079" y="301"/>
                  </a:moveTo>
                  <a:cubicBezTo>
                    <a:pt x="1079" y="301"/>
                    <a:pt x="1080" y="301"/>
                    <a:pt x="1081" y="301"/>
                  </a:cubicBezTo>
                  <a:cubicBezTo>
                    <a:pt x="1083" y="300"/>
                    <a:pt x="1083" y="297"/>
                    <a:pt x="1082" y="295"/>
                  </a:cubicBezTo>
                  <a:cubicBezTo>
                    <a:pt x="1081" y="293"/>
                    <a:pt x="1079" y="293"/>
                    <a:pt x="1077" y="294"/>
                  </a:cubicBezTo>
                  <a:cubicBezTo>
                    <a:pt x="1075" y="295"/>
                    <a:pt x="1074" y="297"/>
                    <a:pt x="1075" y="299"/>
                  </a:cubicBezTo>
                  <a:cubicBezTo>
                    <a:pt x="1076" y="300"/>
                    <a:pt x="1077" y="301"/>
                    <a:pt x="1079" y="301"/>
                  </a:cubicBezTo>
                  <a:close/>
                  <a:moveTo>
                    <a:pt x="1071" y="287"/>
                  </a:moveTo>
                  <a:cubicBezTo>
                    <a:pt x="1071" y="287"/>
                    <a:pt x="1072" y="287"/>
                    <a:pt x="1073" y="287"/>
                  </a:cubicBezTo>
                  <a:cubicBezTo>
                    <a:pt x="1075" y="286"/>
                    <a:pt x="1075" y="283"/>
                    <a:pt x="1074" y="281"/>
                  </a:cubicBezTo>
                  <a:cubicBezTo>
                    <a:pt x="1073" y="279"/>
                    <a:pt x="1071" y="279"/>
                    <a:pt x="1069" y="280"/>
                  </a:cubicBezTo>
                  <a:cubicBezTo>
                    <a:pt x="1067" y="281"/>
                    <a:pt x="1066" y="283"/>
                    <a:pt x="1067" y="285"/>
                  </a:cubicBezTo>
                  <a:cubicBezTo>
                    <a:pt x="1068" y="287"/>
                    <a:pt x="1069" y="287"/>
                    <a:pt x="1071" y="287"/>
                  </a:cubicBezTo>
                  <a:close/>
                  <a:moveTo>
                    <a:pt x="1109" y="371"/>
                  </a:moveTo>
                  <a:cubicBezTo>
                    <a:pt x="1110" y="372"/>
                    <a:pt x="1111" y="373"/>
                    <a:pt x="1113" y="373"/>
                  </a:cubicBezTo>
                  <a:cubicBezTo>
                    <a:pt x="1113" y="373"/>
                    <a:pt x="1114" y="373"/>
                    <a:pt x="1114" y="373"/>
                  </a:cubicBezTo>
                  <a:cubicBezTo>
                    <a:pt x="1116" y="372"/>
                    <a:pt x="1117" y="370"/>
                    <a:pt x="1117" y="368"/>
                  </a:cubicBezTo>
                  <a:cubicBezTo>
                    <a:pt x="1116" y="366"/>
                    <a:pt x="1113" y="365"/>
                    <a:pt x="1111" y="366"/>
                  </a:cubicBezTo>
                  <a:cubicBezTo>
                    <a:pt x="1109" y="366"/>
                    <a:pt x="1108" y="369"/>
                    <a:pt x="1109" y="371"/>
                  </a:cubicBezTo>
                  <a:close/>
                  <a:moveTo>
                    <a:pt x="1103" y="356"/>
                  </a:moveTo>
                  <a:cubicBezTo>
                    <a:pt x="1104" y="358"/>
                    <a:pt x="1105" y="358"/>
                    <a:pt x="1107" y="358"/>
                  </a:cubicBezTo>
                  <a:cubicBezTo>
                    <a:pt x="1107" y="358"/>
                    <a:pt x="1108" y="358"/>
                    <a:pt x="1108" y="358"/>
                  </a:cubicBezTo>
                  <a:cubicBezTo>
                    <a:pt x="1110" y="357"/>
                    <a:pt x="1111" y="355"/>
                    <a:pt x="1110" y="353"/>
                  </a:cubicBezTo>
                  <a:cubicBezTo>
                    <a:pt x="1110" y="351"/>
                    <a:pt x="1107" y="350"/>
                    <a:pt x="1105" y="351"/>
                  </a:cubicBezTo>
                  <a:cubicBezTo>
                    <a:pt x="1103" y="352"/>
                    <a:pt x="1102" y="354"/>
                    <a:pt x="1103" y="356"/>
                  </a:cubicBezTo>
                  <a:close/>
                  <a:moveTo>
                    <a:pt x="1090" y="327"/>
                  </a:moveTo>
                  <a:cubicBezTo>
                    <a:pt x="1090" y="327"/>
                    <a:pt x="1090" y="327"/>
                    <a:pt x="1090" y="327"/>
                  </a:cubicBezTo>
                  <a:cubicBezTo>
                    <a:pt x="1091" y="329"/>
                    <a:pt x="1092" y="329"/>
                    <a:pt x="1094" y="329"/>
                  </a:cubicBezTo>
                  <a:cubicBezTo>
                    <a:pt x="1094" y="329"/>
                    <a:pt x="1095" y="329"/>
                    <a:pt x="1095" y="329"/>
                  </a:cubicBezTo>
                  <a:cubicBezTo>
                    <a:pt x="1097" y="328"/>
                    <a:pt x="1098" y="326"/>
                    <a:pt x="1097" y="324"/>
                  </a:cubicBezTo>
                  <a:cubicBezTo>
                    <a:pt x="1096" y="322"/>
                    <a:pt x="1094" y="321"/>
                    <a:pt x="1092" y="322"/>
                  </a:cubicBezTo>
                  <a:cubicBezTo>
                    <a:pt x="1090" y="323"/>
                    <a:pt x="1089" y="325"/>
                    <a:pt x="1090" y="327"/>
                  </a:cubicBezTo>
                  <a:close/>
                  <a:moveTo>
                    <a:pt x="1097" y="342"/>
                  </a:moveTo>
                  <a:cubicBezTo>
                    <a:pt x="1097" y="342"/>
                    <a:pt x="1097" y="342"/>
                    <a:pt x="1097" y="342"/>
                  </a:cubicBezTo>
                  <a:cubicBezTo>
                    <a:pt x="1097" y="343"/>
                    <a:pt x="1099" y="344"/>
                    <a:pt x="1100" y="344"/>
                  </a:cubicBezTo>
                  <a:cubicBezTo>
                    <a:pt x="1101" y="344"/>
                    <a:pt x="1101" y="344"/>
                    <a:pt x="1102" y="344"/>
                  </a:cubicBezTo>
                  <a:cubicBezTo>
                    <a:pt x="1104" y="343"/>
                    <a:pt x="1105" y="340"/>
                    <a:pt x="1104" y="338"/>
                  </a:cubicBezTo>
                  <a:cubicBezTo>
                    <a:pt x="1104" y="338"/>
                    <a:pt x="1104" y="338"/>
                    <a:pt x="1104" y="338"/>
                  </a:cubicBezTo>
                  <a:cubicBezTo>
                    <a:pt x="1103" y="336"/>
                    <a:pt x="1101" y="335"/>
                    <a:pt x="1099" y="336"/>
                  </a:cubicBezTo>
                  <a:cubicBezTo>
                    <a:pt x="1097" y="337"/>
                    <a:pt x="1096" y="340"/>
                    <a:pt x="1097" y="342"/>
                  </a:cubicBezTo>
                  <a:close/>
                  <a:moveTo>
                    <a:pt x="1083" y="313"/>
                  </a:moveTo>
                  <a:cubicBezTo>
                    <a:pt x="1084" y="314"/>
                    <a:pt x="1085" y="315"/>
                    <a:pt x="1086" y="315"/>
                  </a:cubicBezTo>
                  <a:cubicBezTo>
                    <a:pt x="1087" y="315"/>
                    <a:pt x="1088" y="315"/>
                    <a:pt x="1088" y="315"/>
                  </a:cubicBezTo>
                  <a:cubicBezTo>
                    <a:pt x="1090" y="314"/>
                    <a:pt x="1091" y="311"/>
                    <a:pt x="1090" y="309"/>
                  </a:cubicBezTo>
                  <a:cubicBezTo>
                    <a:pt x="1089" y="307"/>
                    <a:pt x="1086" y="307"/>
                    <a:pt x="1084" y="308"/>
                  </a:cubicBezTo>
                  <a:cubicBezTo>
                    <a:pt x="1083" y="309"/>
                    <a:pt x="1082" y="311"/>
                    <a:pt x="1083" y="313"/>
                  </a:cubicBezTo>
                  <a:close/>
                  <a:moveTo>
                    <a:pt x="75" y="301"/>
                  </a:moveTo>
                  <a:cubicBezTo>
                    <a:pt x="75" y="302"/>
                    <a:pt x="76" y="302"/>
                    <a:pt x="77" y="302"/>
                  </a:cubicBezTo>
                  <a:cubicBezTo>
                    <a:pt x="78" y="302"/>
                    <a:pt x="79" y="301"/>
                    <a:pt x="80" y="300"/>
                  </a:cubicBezTo>
                  <a:cubicBezTo>
                    <a:pt x="81" y="298"/>
                    <a:pt x="81" y="295"/>
                    <a:pt x="79" y="294"/>
                  </a:cubicBezTo>
                  <a:cubicBezTo>
                    <a:pt x="77" y="293"/>
                    <a:pt x="74" y="294"/>
                    <a:pt x="73" y="296"/>
                  </a:cubicBezTo>
                  <a:cubicBezTo>
                    <a:pt x="72" y="298"/>
                    <a:pt x="73" y="300"/>
                    <a:pt x="75" y="301"/>
                  </a:cubicBezTo>
                  <a:close/>
                  <a:moveTo>
                    <a:pt x="67" y="315"/>
                  </a:moveTo>
                  <a:cubicBezTo>
                    <a:pt x="68" y="316"/>
                    <a:pt x="68" y="316"/>
                    <a:pt x="69" y="316"/>
                  </a:cubicBezTo>
                  <a:cubicBezTo>
                    <a:pt x="71" y="316"/>
                    <a:pt x="72" y="315"/>
                    <a:pt x="73" y="314"/>
                  </a:cubicBezTo>
                  <a:cubicBezTo>
                    <a:pt x="74" y="312"/>
                    <a:pt x="73" y="309"/>
                    <a:pt x="71" y="308"/>
                  </a:cubicBezTo>
                  <a:cubicBezTo>
                    <a:pt x="69" y="307"/>
                    <a:pt x="67" y="308"/>
                    <a:pt x="66" y="310"/>
                  </a:cubicBezTo>
                  <a:cubicBezTo>
                    <a:pt x="65" y="312"/>
                    <a:pt x="65" y="314"/>
                    <a:pt x="67" y="315"/>
                  </a:cubicBezTo>
                  <a:close/>
                  <a:moveTo>
                    <a:pt x="39" y="762"/>
                  </a:moveTo>
                  <a:cubicBezTo>
                    <a:pt x="38" y="759"/>
                    <a:pt x="36" y="758"/>
                    <a:pt x="34" y="759"/>
                  </a:cubicBezTo>
                  <a:cubicBezTo>
                    <a:pt x="32" y="760"/>
                    <a:pt x="31" y="762"/>
                    <a:pt x="31" y="764"/>
                  </a:cubicBezTo>
                  <a:cubicBezTo>
                    <a:pt x="32" y="766"/>
                    <a:pt x="34" y="767"/>
                    <a:pt x="35" y="767"/>
                  </a:cubicBezTo>
                  <a:cubicBezTo>
                    <a:pt x="36" y="767"/>
                    <a:pt x="36" y="767"/>
                    <a:pt x="37" y="767"/>
                  </a:cubicBezTo>
                  <a:cubicBezTo>
                    <a:pt x="39" y="766"/>
                    <a:pt x="40" y="764"/>
                    <a:pt x="39" y="762"/>
                  </a:cubicBezTo>
                  <a:close/>
                  <a:moveTo>
                    <a:pt x="91" y="274"/>
                  </a:moveTo>
                  <a:cubicBezTo>
                    <a:pt x="92" y="274"/>
                    <a:pt x="92" y="274"/>
                    <a:pt x="93" y="274"/>
                  </a:cubicBezTo>
                  <a:cubicBezTo>
                    <a:pt x="94" y="274"/>
                    <a:pt x="96" y="274"/>
                    <a:pt x="97" y="272"/>
                  </a:cubicBezTo>
                  <a:cubicBezTo>
                    <a:pt x="98" y="270"/>
                    <a:pt x="97" y="268"/>
                    <a:pt x="95" y="267"/>
                  </a:cubicBezTo>
                  <a:cubicBezTo>
                    <a:pt x="93" y="266"/>
                    <a:pt x="91" y="266"/>
                    <a:pt x="90" y="268"/>
                  </a:cubicBezTo>
                  <a:cubicBezTo>
                    <a:pt x="89" y="270"/>
                    <a:pt x="89" y="272"/>
                    <a:pt x="91" y="274"/>
                  </a:cubicBezTo>
                  <a:close/>
                  <a:moveTo>
                    <a:pt x="102" y="261"/>
                  </a:moveTo>
                  <a:cubicBezTo>
                    <a:pt x="103" y="261"/>
                    <a:pt x="104" y="260"/>
                    <a:pt x="105" y="259"/>
                  </a:cubicBezTo>
                  <a:cubicBezTo>
                    <a:pt x="106" y="257"/>
                    <a:pt x="106" y="255"/>
                    <a:pt x="104" y="253"/>
                  </a:cubicBezTo>
                  <a:cubicBezTo>
                    <a:pt x="102" y="252"/>
                    <a:pt x="100" y="253"/>
                    <a:pt x="99" y="255"/>
                  </a:cubicBezTo>
                  <a:cubicBezTo>
                    <a:pt x="97" y="256"/>
                    <a:pt x="98" y="259"/>
                    <a:pt x="100" y="260"/>
                  </a:cubicBezTo>
                  <a:cubicBezTo>
                    <a:pt x="100" y="261"/>
                    <a:pt x="101" y="261"/>
                    <a:pt x="102" y="261"/>
                  </a:cubicBezTo>
                  <a:close/>
                  <a:moveTo>
                    <a:pt x="111" y="248"/>
                  </a:moveTo>
                  <a:cubicBezTo>
                    <a:pt x="112" y="248"/>
                    <a:pt x="114" y="247"/>
                    <a:pt x="114" y="246"/>
                  </a:cubicBezTo>
                  <a:cubicBezTo>
                    <a:pt x="116" y="244"/>
                    <a:pt x="115" y="242"/>
                    <a:pt x="113" y="240"/>
                  </a:cubicBezTo>
                  <a:cubicBezTo>
                    <a:pt x="112" y="239"/>
                    <a:pt x="109" y="240"/>
                    <a:pt x="108" y="241"/>
                  </a:cubicBezTo>
                  <a:cubicBezTo>
                    <a:pt x="107" y="243"/>
                    <a:pt x="107" y="246"/>
                    <a:pt x="109" y="247"/>
                  </a:cubicBezTo>
                  <a:cubicBezTo>
                    <a:pt x="109" y="247"/>
                    <a:pt x="110" y="248"/>
                    <a:pt x="111" y="248"/>
                  </a:cubicBezTo>
                  <a:close/>
                  <a:moveTo>
                    <a:pt x="1136" y="462"/>
                  </a:moveTo>
                  <a:cubicBezTo>
                    <a:pt x="1136" y="464"/>
                    <a:pt x="1138" y="465"/>
                    <a:pt x="1140" y="465"/>
                  </a:cubicBezTo>
                  <a:cubicBezTo>
                    <a:pt x="1140" y="465"/>
                    <a:pt x="1140" y="465"/>
                    <a:pt x="1141" y="465"/>
                  </a:cubicBezTo>
                  <a:cubicBezTo>
                    <a:pt x="1143" y="465"/>
                    <a:pt x="1144" y="463"/>
                    <a:pt x="1144" y="461"/>
                  </a:cubicBezTo>
                  <a:cubicBezTo>
                    <a:pt x="1143" y="458"/>
                    <a:pt x="1141" y="457"/>
                    <a:pt x="1139" y="457"/>
                  </a:cubicBezTo>
                  <a:cubicBezTo>
                    <a:pt x="1137" y="458"/>
                    <a:pt x="1136" y="460"/>
                    <a:pt x="1136" y="462"/>
                  </a:cubicBezTo>
                  <a:close/>
                  <a:moveTo>
                    <a:pt x="1150" y="537"/>
                  </a:moveTo>
                  <a:cubicBezTo>
                    <a:pt x="1148" y="537"/>
                    <a:pt x="1146" y="539"/>
                    <a:pt x="1146" y="541"/>
                  </a:cubicBezTo>
                  <a:cubicBezTo>
                    <a:pt x="1147" y="543"/>
                    <a:pt x="1148" y="545"/>
                    <a:pt x="1150" y="545"/>
                  </a:cubicBezTo>
                  <a:cubicBezTo>
                    <a:pt x="1151" y="545"/>
                    <a:pt x="1151" y="545"/>
                    <a:pt x="1151" y="545"/>
                  </a:cubicBezTo>
                  <a:cubicBezTo>
                    <a:pt x="1153" y="545"/>
                    <a:pt x="1155" y="543"/>
                    <a:pt x="1154" y="540"/>
                  </a:cubicBezTo>
                  <a:cubicBezTo>
                    <a:pt x="1154" y="538"/>
                    <a:pt x="1152" y="537"/>
                    <a:pt x="1150" y="537"/>
                  </a:cubicBezTo>
                  <a:close/>
                  <a:moveTo>
                    <a:pt x="1145" y="525"/>
                  </a:moveTo>
                  <a:cubicBezTo>
                    <a:pt x="1145" y="527"/>
                    <a:pt x="1147" y="529"/>
                    <a:pt x="1149" y="529"/>
                  </a:cubicBezTo>
                  <a:cubicBezTo>
                    <a:pt x="1149" y="529"/>
                    <a:pt x="1149" y="529"/>
                    <a:pt x="1150" y="529"/>
                  </a:cubicBezTo>
                  <a:cubicBezTo>
                    <a:pt x="1152" y="528"/>
                    <a:pt x="1153" y="527"/>
                    <a:pt x="1153" y="524"/>
                  </a:cubicBezTo>
                  <a:cubicBezTo>
                    <a:pt x="1153" y="522"/>
                    <a:pt x="1151" y="521"/>
                    <a:pt x="1149" y="521"/>
                  </a:cubicBezTo>
                  <a:cubicBezTo>
                    <a:pt x="1147" y="521"/>
                    <a:pt x="1145" y="523"/>
                    <a:pt x="1145" y="525"/>
                  </a:cubicBezTo>
                  <a:close/>
                  <a:moveTo>
                    <a:pt x="1144" y="509"/>
                  </a:moveTo>
                  <a:cubicBezTo>
                    <a:pt x="1144" y="511"/>
                    <a:pt x="1146" y="513"/>
                    <a:pt x="1148" y="513"/>
                  </a:cubicBezTo>
                  <a:cubicBezTo>
                    <a:pt x="1148" y="513"/>
                    <a:pt x="1148" y="513"/>
                    <a:pt x="1148" y="513"/>
                  </a:cubicBezTo>
                  <a:cubicBezTo>
                    <a:pt x="1150" y="512"/>
                    <a:pt x="1152" y="510"/>
                    <a:pt x="1152" y="508"/>
                  </a:cubicBezTo>
                  <a:cubicBezTo>
                    <a:pt x="1151" y="506"/>
                    <a:pt x="1149" y="505"/>
                    <a:pt x="1147" y="505"/>
                  </a:cubicBezTo>
                  <a:cubicBezTo>
                    <a:pt x="1145" y="505"/>
                    <a:pt x="1143" y="507"/>
                    <a:pt x="1144" y="509"/>
                  </a:cubicBezTo>
                  <a:close/>
                  <a:moveTo>
                    <a:pt x="1151" y="553"/>
                  </a:moveTo>
                  <a:cubicBezTo>
                    <a:pt x="1149" y="553"/>
                    <a:pt x="1147" y="555"/>
                    <a:pt x="1147" y="557"/>
                  </a:cubicBezTo>
                  <a:cubicBezTo>
                    <a:pt x="1147" y="559"/>
                    <a:pt x="1149" y="561"/>
                    <a:pt x="1151" y="561"/>
                  </a:cubicBezTo>
                  <a:cubicBezTo>
                    <a:pt x="1151" y="561"/>
                    <a:pt x="1151" y="561"/>
                    <a:pt x="1151" y="561"/>
                  </a:cubicBezTo>
                  <a:cubicBezTo>
                    <a:pt x="1154" y="561"/>
                    <a:pt x="1155" y="559"/>
                    <a:pt x="1155" y="557"/>
                  </a:cubicBezTo>
                  <a:cubicBezTo>
                    <a:pt x="1155" y="554"/>
                    <a:pt x="1153" y="553"/>
                    <a:pt x="1151" y="553"/>
                  </a:cubicBezTo>
                  <a:close/>
                  <a:moveTo>
                    <a:pt x="1141" y="493"/>
                  </a:moveTo>
                  <a:cubicBezTo>
                    <a:pt x="1142" y="495"/>
                    <a:pt x="1143" y="497"/>
                    <a:pt x="1145" y="497"/>
                  </a:cubicBezTo>
                  <a:cubicBezTo>
                    <a:pt x="1146" y="497"/>
                    <a:pt x="1146" y="497"/>
                    <a:pt x="1146" y="497"/>
                  </a:cubicBezTo>
                  <a:cubicBezTo>
                    <a:pt x="1148" y="497"/>
                    <a:pt x="1150" y="494"/>
                    <a:pt x="1149" y="492"/>
                  </a:cubicBezTo>
                  <a:cubicBezTo>
                    <a:pt x="1149" y="490"/>
                    <a:pt x="1147" y="489"/>
                    <a:pt x="1145" y="489"/>
                  </a:cubicBezTo>
                  <a:cubicBezTo>
                    <a:pt x="1143" y="489"/>
                    <a:pt x="1141" y="491"/>
                    <a:pt x="1141" y="493"/>
                  </a:cubicBezTo>
                  <a:close/>
                  <a:moveTo>
                    <a:pt x="1152" y="569"/>
                  </a:moveTo>
                  <a:cubicBezTo>
                    <a:pt x="1149" y="569"/>
                    <a:pt x="1148" y="570"/>
                    <a:pt x="1148" y="573"/>
                  </a:cubicBezTo>
                  <a:cubicBezTo>
                    <a:pt x="1148" y="575"/>
                    <a:pt x="1149" y="577"/>
                    <a:pt x="1152" y="577"/>
                  </a:cubicBezTo>
                  <a:cubicBezTo>
                    <a:pt x="1152" y="577"/>
                    <a:pt x="1152" y="577"/>
                    <a:pt x="1152" y="577"/>
                  </a:cubicBezTo>
                  <a:cubicBezTo>
                    <a:pt x="1154" y="577"/>
                    <a:pt x="1156" y="575"/>
                    <a:pt x="1156" y="573"/>
                  </a:cubicBezTo>
                  <a:cubicBezTo>
                    <a:pt x="1156" y="570"/>
                    <a:pt x="1154" y="569"/>
                    <a:pt x="1152" y="569"/>
                  </a:cubicBezTo>
                  <a:close/>
                  <a:moveTo>
                    <a:pt x="1124" y="416"/>
                  </a:moveTo>
                  <a:cubicBezTo>
                    <a:pt x="1125" y="418"/>
                    <a:pt x="1127" y="419"/>
                    <a:pt x="1128" y="419"/>
                  </a:cubicBezTo>
                  <a:cubicBezTo>
                    <a:pt x="1129" y="419"/>
                    <a:pt x="1129" y="419"/>
                    <a:pt x="1129" y="419"/>
                  </a:cubicBezTo>
                  <a:cubicBezTo>
                    <a:pt x="1132" y="418"/>
                    <a:pt x="1133" y="416"/>
                    <a:pt x="1132" y="414"/>
                  </a:cubicBezTo>
                  <a:cubicBezTo>
                    <a:pt x="1131" y="411"/>
                    <a:pt x="1129" y="410"/>
                    <a:pt x="1127" y="411"/>
                  </a:cubicBezTo>
                  <a:cubicBezTo>
                    <a:pt x="1125" y="412"/>
                    <a:pt x="1124" y="414"/>
                    <a:pt x="1124" y="416"/>
                  </a:cubicBezTo>
                  <a:close/>
                  <a:moveTo>
                    <a:pt x="1115" y="386"/>
                  </a:moveTo>
                  <a:cubicBezTo>
                    <a:pt x="1115" y="387"/>
                    <a:pt x="1117" y="388"/>
                    <a:pt x="1118" y="388"/>
                  </a:cubicBezTo>
                  <a:cubicBezTo>
                    <a:pt x="1119" y="388"/>
                    <a:pt x="1119" y="388"/>
                    <a:pt x="1120" y="388"/>
                  </a:cubicBezTo>
                  <a:cubicBezTo>
                    <a:pt x="1122" y="387"/>
                    <a:pt x="1123" y="385"/>
                    <a:pt x="1122" y="383"/>
                  </a:cubicBezTo>
                  <a:cubicBezTo>
                    <a:pt x="1121" y="381"/>
                    <a:pt x="1119" y="380"/>
                    <a:pt x="1117" y="381"/>
                  </a:cubicBezTo>
                  <a:cubicBezTo>
                    <a:pt x="1115" y="381"/>
                    <a:pt x="1114" y="384"/>
                    <a:pt x="1115" y="386"/>
                  </a:cubicBezTo>
                  <a:close/>
                  <a:moveTo>
                    <a:pt x="1120" y="401"/>
                  </a:moveTo>
                  <a:cubicBezTo>
                    <a:pt x="1120" y="401"/>
                    <a:pt x="1120" y="401"/>
                    <a:pt x="1120" y="401"/>
                  </a:cubicBezTo>
                  <a:cubicBezTo>
                    <a:pt x="1120" y="402"/>
                    <a:pt x="1122" y="403"/>
                    <a:pt x="1124" y="403"/>
                  </a:cubicBezTo>
                  <a:cubicBezTo>
                    <a:pt x="1124" y="403"/>
                    <a:pt x="1124" y="403"/>
                    <a:pt x="1125" y="403"/>
                  </a:cubicBezTo>
                  <a:cubicBezTo>
                    <a:pt x="1127" y="403"/>
                    <a:pt x="1128" y="400"/>
                    <a:pt x="1127" y="398"/>
                  </a:cubicBezTo>
                  <a:cubicBezTo>
                    <a:pt x="1127" y="396"/>
                    <a:pt x="1124" y="395"/>
                    <a:pt x="1122" y="396"/>
                  </a:cubicBezTo>
                  <a:cubicBezTo>
                    <a:pt x="1120" y="396"/>
                    <a:pt x="1119" y="399"/>
                    <a:pt x="1120" y="401"/>
                  </a:cubicBezTo>
                  <a:close/>
                  <a:moveTo>
                    <a:pt x="1129" y="431"/>
                  </a:moveTo>
                  <a:cubicBezTo>
                    <a:pt x="1129" y="433"/>
                    <a:pt x="1131" y="434"/>
                    <a:pt x="1133" y="434"/>
                  </a:cubicBezTo>
                  <a:cubicBezTo>
                    <a:pt x="1133" y="434"/>
                    <a:pt x="1133" y="434"/>
                    <a:pt x="1134" y="434"/>
                  </a:cubicBezTo>
                  <a:cubicBezTo>
                    <a:pt x="1136" y="433"/>
                    <a:pt x="1137" y="431"/>
                    <a:pt x="1136" y="429"/>
                  </a:cubicBezTo>
                  <a:cubicBezTo>
                    <a:pt x="1136" y="427"/>
                    <a:pt x="1134" y="426"/>
                    <a:pt x="1132" y="426"/>
                  </a:cubicBezTo>
                  <a:cubicBezTo>
                    <a:pt x="1129" y="427"/>
                    <a:pt x="1128" y="429"/>
                    <a:pt x="1129" y="431"/>
                  </a:cubicBezTo>
                  <a:close/>
                  <a:moveTo>
                    <a:pt x="1139" y="478"/>
                  </a:moveTo>
                  <a:cubicBezTo>
                    <a:pt x="1139" y="480"/>
                    <a:pt x="1141" y="481"/>
                    <a:pt x="1143" y="481"/>
                  </a:cubicBezTo>
                  <a:cubicBezTo>
                    <a:pt x="1143" y="481"/>
                    <a:pt x="1143" y="481"/>
                    <a:pt x="1144" y="481"/>
                  </a:cubicBezTo>
                  <a:cubicBezTo>
                    <a:pt x="1146" y="481"/>
                    <a:pt x="1147" y="479"/>
                    <a:pt x="1147" y="476"/>
                  </a:cubicBezTo>
                  <a:cubicBezTo>
                    <a:pt x="1146" y="474"/>
                    <a:pt x="1144" y="473"/>
                    <a:pt x="1142" y="473"/>
                  </a:cubicBezTo>
                  <a:cubicBezTo>
                    <a:pt x="1140" y="474"/>
                    <a:pt x="1139" y="476"/>
                    <a:pt x="1139" y="478"/>
                  </a:cubicBezTo>
                  <a:close/>
                  <a:moveTo>
                    <a:pt x="1133" y="447"/>
                  </a:moveTo>
                  <a:cubicBezTo>
                    <a:pt x="1133" y="447"/>
                    <a:pt x="1133" y="447"/>
                    <a:pt x="1133" y="447"/>
                  </a:cubicBezTo>
                  <a:cubicBezTo>
                    <a:pt x="1133" y="448"/>
                    <a:pt x="1135" y="450"/>
                    <a:pt x="1136" y="450"/>
                  </a:cubicBezTo>
                  <a:cubicBezTo>
                    <a:pt x="1137" y="450"/>
                    <a:pt x="1137" y="450"/>
                    <a:pt x="1137" y="450"/>
                  </a:cubicBezTo>
                  <a:cubicBezTo>
                    <a:pt x="1140" y="449"/>
                    <a:pt x="1141" y="447"/>
                    <a:pt x="1140" y="445"/>
                  </a:cubicBezTo>
                  <a:cubicBezTo>
                    <a:pt x="1140" y="443"/>
                    <a:pt x="1138" y="441"/>
                    <a:pt x="1136" y="442"/>
                  </a:cubicBezTo>
                  <a:cubicBezTo>
                    <a:pt x="1133" y="442"/>
                    <a:pt x="1132" y="444"/>
                    <a:pt x="1133" y="447"/>
                  </a:cubicBezTo>
                  <a:close/>
                  <a:moveTo>
                    <a:pt x="60" y="330"/>
                  </a:moveTo>
                  <a:cubicBezTo>
                    <a:pt x="61" y="330"/>
                    <a:pt x="61" y="330"/>
                    <a:pt x="62" y="330"/>
                  </a:cubicBezTo>
                  <a:cubicBezTo>
                    <a:pt x="63" y="330"/>
                    <a:pt x="65" y="329"/>
                    <a:pt x="65" y="328"/>
                  </a:cubicBezTo>
                  <a:cubicBezTo>
                    <a:pt x="66" y="326"/>
                    <a:pt x="66" y="324"/>
                    <a:pt x="64" y="323"/>
                  </a:cubicBezTo>
                  <a:cubicBezTo>
                    <a:pt x="62" y="322"/>
                    <a:pt x="59" y="322"/>
                    <a:pt x="58" y="324"/>
                  </a:cubicBezTo>
                  <a:cubicBezTo>
                    <a:pt x="57" y="326"/>
                    <a:pt x="58" y="329"/>
                    <a:pt x="60" y="330"/>
                  </a:cubicBezTo>
                  <a:close/>
                  <a:moveTo>
                    <a:pt x="83" y="287"/>
                  </a:moveTo>
                  <a:cubicBezTo>
                    <a:pt x="83" y="288"/>
                    <a:pt x="84" y="288"/>
                    <a:pt x="85" y="288"/>
                  </a:cubicBezTo>
                  <a:cubicBezTo>
                    <a:pt x="86" y="288"/>
                    <a:pt x="87" y="287"/>
                    <a:pt x="88" y="286"/>
                  </a:cubicBezTo>
                  <a:cubicBezTo>
                    <a:pt x="89" y="284"/>
                    <a:pt x="89" y="282"/>
                    <a:pt x="87" y="280"/>
                  </a:cubicBezTo>
                  <a:cubicBezTo>
                    <a:pt x="85" y="279"/>
                    <a:pt x="82" y="280"/>
                    <a:pt x="81" y="282"/>
                  </a:cubicBezTo>
                  <a:cubicBezTo>
                    <a:pt x="81" y="282"/>
                    <a:pt x="81" y="282"/>
                    <a:pt x="81" y="282"/>
                  </a:cubicBezTo>
                  <a:cubicBezTo>
                    <a:pt x="80" y="284"/>
                    <a:pt x="81" y="286"/>
                    <a:pt x="83" y="287"/>
                  </a:cubicBezTo>
                  <a:close/>
                  <a:moveTo>
                    <a:pt x="5" y="562"/>
                  </a:moveTo>
                  <a:cubicBezTo>
                    <a:pt x="5" y="562"/>
                    <a:pt x="5" y="562"/>
                    <a:pt x="5" y="562"/>
                  </a:cubicBezTo>
                  <a:cubicBezTo>
                    <a:pt x="7" y="562"/>
                    <a:pt x="9" y="560"/>
                    <a:pt x="9" y="558"/>
                  </a:cubicBezTo>
                  <a:cubicBezTo>
                    <a:pt x="9" y="556"/>
                    <a:pt x="7" y="554"/>
                    <a:pt x="5" y="554"/>
                  </a:cubicBezTo>
                  <a:cubicBezTo>
                    <a:pt x="3" y="554"/>
                    <a:pt x="1" y="556"/>
                    <a:pt x="1" y="558"/>
                  </a:cubicBezTo>
                  <a:cubicBezTo>
                    <a:pt x="1" y="560"/>
                    <a:pt x="2" y="562"/>
                    <a:pt x="5" y="562"/>
                  </a:cubicBezTo>
                  <a:close/>
                  <a:moveTo>
                    <a:pt x="5" y="610"/>
                  </a:moveTo>
                  <a:cubicBezTo>
                    <a:pt x="5" y="610"/>
                    <a:pt x="5" y="610"/>
                    <a:pt x="5" y="610"/>
                  </a:cubicBezTo>
                  <a:cubicBezTo>
                    <a:pt x="8" y="610"/>
                    <a:pt x="9" y="608"/>
                    <a:pt x="9" y="606"/>
                  </a:cubicBezTo>
                  <a:cubicBezTo>
                    <a:pt x="9" y="604"/>
                    <a:pt x="7" y="602"/>
                    <a:pt x="5" y="602"/>
                  </a:cubicBezTo>
                  <a:cubicBezTo>
                    <a:pt x="3" y="602"/>
                    <a:pt x="1" y="604"/>
                    <a:pt x="1" y="606"/>
                  </a:cubicBezTo>
                  <a:cubicBezTo>
                    <a:pt x="1" y="608"/>
                    <a:pt x="3" y="610"/>
                    <a:pt x="5" y="610"/>
                  </a:cubicBezTo>
                  <a:close/>
                  <a:moveTo>
                    <a:pt x="8" y="642"/>
                  </a:moveTo>
                  <a:cubicBezTo>
                    <a:pt x="10" y="642"/>
                    <a:pt x="12" y="640"/>
                    <a:pt x="12" y="638"/>
                  </a:cubicBezTo>
                  <a:cubicBezTo>
                    <a:pt x="11" y="635"/>
                    <a:pt x="10" y="634"/>
                    <a:pt x="7" y="634"/>
                  </a:cubicBezTo>
                  <a:cubicBezTo>
                    <a:pt x="5" y="634"/>
                    <a:pt x="4" y="636"/>
                    <a:pt x="4" y="638"/>
                  </a:cubicBezTo>
                  <a:cubicBezTo>
                    <a:pt x="4" y="640"/>
                    <a:pt x="6" y="642"/>
                    <a:pt x="8" y="642"/>
                  </a:cubicBezTo>
                  <a:cubicBezTo>
                    <a:pt x="8" y="642"/>
                    <a:pt x="8" y="642"/>
                    <a:pt x="8" y="642"/>
                  </a:cubicBezTo>
                  <a:close/>
                  <a:moveTo>
                    <a:pt x="5" y="594"/>
                  </a:moveTo>
                  <a:cubicBezTo>
                    <a:pt x="5" y="594"/>
                    <a:pt x="5" y="594"/>
                    <a:pt x="5" y="594"/>
                  </a:cubicBezTo>
                  <a:cubicBezTo>
                    <a:pt x="7" y="594"/>
                    <a:pt x="9" y="592"/>
                    <a:pt x="9" y="590"/>
                  </a:cubicBezTo>
                  <a:cubicBezTo>
                    <a:pt x="9" y="588"/>
                    <a:pt x="7" y="586"/>
                    <a:pt x="5" y="586"/>
                  </a:cubicBezTo>
                  <a:cubicBezTo>
                    <a:pt x="2" y="586"/>
                    <a:pt x="1" y="588"/>
                    <a:pt x="1" y="590"/>
                  </a:cubicBezTo>
                  <a:cubicBezTo>
                    <a:pt x="1" y="592"/>
                    <a:pt x="2" y="594"/>
                    <a:pt x="5" y="594"/>
                  </a:cubicBezTo>
                  <a:close/>
                  <a:moveTo>
                    <a:pt x="4" y="578"/>
                  </a:moveTo>
                  <a:cubicBezTo>
                    <a:pt x="5" y="578"/>
                    <a:pt x="5" y="578"/>
                    <a:pt x="5" y="578"/>
                  </a:cubicBezTo>
                  <a:cubicBezTo>
                    <a:pt x="7" y="578"/>
                    <a:pt x="8" y="576"/>
                    <a:pt x="9" y="574"/>
                  </a:cubicBezTo>
                  <a:cubicBezTo>
                    <a:pt x="9" y="572"/>
                    <a:pt x="7" y="570"/>
                    <a:pt x="5" y="570"/>
                  </a:cubicBezTo>
                  <a:cubicBezTo>
                    <a:pt x="2" y="570"/>
                    <a:pt x="1" y="572"/>
                    <a:pt x="1" y="574"/>
                  </a:cubicBezTo>
                  <a:cubicBezTo>
                    <a:pt x="0" y="576"/>
                    <a:pt x="2" y="578"/>
                    <a:pt x="4" y="578"/>
                  </a:cubicBezTo>
                  <a:close/>
                  <a:moveTo>
                    <a:pt x="10" y="658"/>
                  </a:moveTo>
                  <a:cubicBezTo>
                    <a:pt x="12" y="658"/>
                    <a:pt x="14" y="656"/>
                    <a:pt x="14" y="653"/>
                  </a:cubicBezTo>
                  <a:cubicBezTo>
                    <a:pt x="13" y="651"/>
                    <a:pt x="11" y="650"/>
                    <a:pt x="9" y="650"/>
                  </a:cubicBezTo>
                  <a:cubicBezTo>
                    <a:pt x="7" y="650"/>
                    <a:pt x="5" y="652"/>
                    <a:pt x="6" y="654"/>
                  </a:cubicBezTo>
                  <a:cubicBezTo>
                    <a:pt x="6" y="656"/>
                    <a:pt x="8" y="658"/>
                    <a:pt x="10" y="658"/>
                  </a:cubicBezTo>
                  <a:cubicBezTo>
                    <a:pt x="10" y="658"/>
                    <a:pt x="10" y="658"/>
                    <a:pt x="10" y="658"/>
                  </a:cubicBezTo>
                  <a:close/>
                  <a:moveTo>
                    <a:pt x="7" y="626"/>
                  </a:moveTo>
                  <a:cubicBezTo>
                    <a:pt x="9" y="626"/>
                    <a:pt x="10" y="624"/>
                    <a:pt x="10" y="622"/>
                  </a:cubicBezTo>
                  <a:cubicBezTo>
                    <a:pt x="10" y="619"/>
                    <a:pt x="8" y="618"/>
                    <a:pt x="6" y="618"/>
                  </a:cubicBezTo>
                  <a:cubicBezTo>
                    <a:pt x="4" y="618"/>
                    <a:pt x="2" y="620"/>
                    <a:pt x="2" y="622"/>
                  </a:cubicBezTo>
                  <a:cubicBezTo>
                    <a:pt x="2" y="624"/>
                    <a:pt x="4" y="626"/>
                    <a:pt x="6" y="626"/>
                  </a:cubicBezTo>
                  <a:cubicBezTo>
                    <a:pt x="6" y="626"/>
                    <a:pt x="6" y="626"/>
                    <a:pt x="7" y="626"/>
                  </a:cubicBezTo>
                  <a:close/>
                  <a:moveTo>
                    <a:pt x="30" y="731"/>
                  </a:moveTo>
                  <a:cubicBezTo>
                    <a:pt x="29" y="729"/>
                    <a:pt x="27" y="728"/>
                    <a:pt x="25" y="728"/>
                  </a:cubicBezTo>
                  <a:cubicBezTo>
                    <a:pt x="23" y="729"/>
                    <a:pt x="21" y="731"/>
                    <a:pt x="22" y="733"/>
                  </a:cubicBezTo>
                  <a:cubicBezTo>
                    <a:pt x="22" y="735"/>
                    <a:pt x="24" y="736"/>
                    <a:pt x="26" y="736"/>
                  </a:cubicBezTo>
                  <a:cubicBezTo>
                    <a:pt x="26" y="736"/>
                    <a:pt x="26" y="736"/>
                    <a:pt x="27" y="736"/>
                  </a:cubicBezTo>
                  <a:cubicBezTo>
                    <a:pt x="29" y="735"/>
                    <a:pt x="30" y="733"/>
                    <a:pt x="30" y="731"/>
                  </a:cubicBezTo>
                  <a:close/>
                  <a:moveTo>
                    <a:pt x="13" y="674"/>
                  </a:moveTo>
                  <a:cubicBezTo>
                    <a:pt x="15" y="673"/>
                    <a:pt x="16" y="671"/>
                    <a:pt x="16" y="669"/>
                  </a:cubicBezTo>
                  <a:cubicBezTo>
                    <a:pt x="16" y="667"/>
                    <a:pt x="14" y="665"/>
                    <a:pt x="11" y="666"/>
                  </a:cubicBezTo>
                  <a:cubicBezTo>
                    <a:pt x="9" y="666"/>
                    <a:pt x="8" y="668"/>
                    <a:pt x="8" y="670"/>
                  </a:cubicBezTo>
                  <a:cubicBezTo>
                    <a:pt x="8" y="672"/>
                    <a:pt x="10" y="674"/>
                    <a:pt x="12" y="674"/>
                  </a:cubicBezTo>
                  <a:cubicBezTo>
                    <a:pt x="12" y="674"/>
                    <a:pt x="12" y="674"/>
                    <a:pt x="13" y="674"/>
                  </a:cubicBezTo>
                  <a:close/>
                  <a:moveTo>
                    <a:pt x="34" y="746"/>
                  </a:moveTo>
                  <a:cubicBezTo>
                    <a:pt x="33" y="744"/>
                    <a:pt x="31" y="743"/>
                    <a:pt x="29" y="744"/>
                  </a:cubicBezTo>
                  <a:cubicBezTo>
                    <a:pt x="27" y="744"/>
                    <a:pt x="26" y="747"/>
                    <a:pt x="26" y="749"/>
                  </a:cubicBezTo>
                  <a:cubicBezTo>
                    <a:pt x="27" y="750"/>
                    <a:pt x="29" y="752"/>
                    <a:pt x="30" y="752"/>
                  </a:cubicBezTo>
                  <a:cubicBezTo>
                    <a:pt x="31" y="752"/>
                    <a:pt x="31" y="752"/>
                    <a:pt x="31" y="751"/>
                  </a:cubicBezTo>
                  <a:cubicBezTo>
                    <a:pt x="34" y="751"/>
                    <a:pt x="35" y="748"/>
                    <a:pt x="34" y="746"/>
                  </a:cubicBezTo>
                  <a:close/>
                  <a:moveTo>
                    <a:pt x="26" y="716"/>
                  </a:moveTo>
                  <a:cubicBezTo>
                    <a:pt x="26" y="716"/>
                    <a:pt x="26" y="716"/>
                    <a:pt x="26" y="716"/>
                  </a:cubicBezTo>
                  <a:cubicBezTo>
                    <a:pt x="25" y="714"/>
                    <a:pt x="23" y="712"/>
                    <a:pt x="21" y="713"/>
                  </a:cubicBezTo>
                  <a:cubicBezTo>
                    <a:pt x="19" y="713"/>
                    <a:pt x="17" y="716"/>
                    <a:pt x="18" y="718"/>
                  </a:cubicBezTo>
                  <a:cubicBezTo>
                    <a:pt x="18" y="720"/>
                    <a:pt x="20" y="721"/>
                    <a:pt x="22" y="721"/>
                  </a:cubicBezTo>
                  <a:cubicBezTo>
                    <a:pt x="22" y="721"/>
                    <a:pt x="22" y="721"/>
                    <a:pt x="23" y="721"/>
                  </a:cubicBezTo>
                  <a:cubicBezTo>
                    <a:pt x="25" y="720"/>
                    <a:pt x="26" y="718"/>
                    <a:pt x="26" y="716"/>
                  </a:cubicBezTo>
                  <a:close/>
                  <a:moveTo>
                    <a:pt x="16" y="689"/>
                  </a:moveTo>
                  <a:cubicBezTo>
                    <a:pt x="18" y="689"/>
                    <a:pt x="19" y="687"/>
                    <a:pt x="19" y="685"/>
                  </a:cubicBezTo>
                  <a:cubicBezTo>
                    <a:pt x="18" y="683"/>
                    <a:pt x="16" y="681"/>
                    <a:pt x="14" y="682"/>
                  </a:cubicBezTo>
                  <a:cubicBezTo>
                    <a:pt x="12" y="682"/>
                    <a:pt x="10" y="684"/>
                    <a:pt x="11" y="686"/>
                  </a:cubicBezTo>
                  <a:cubicBezTo>
                    <a:pt x="11" y="688"/>
                    <a:pt x="13" y="689"/>
                    <a:pt x="15" y="689"/>
                  </a:cubicBezTo>
                  <a:cubicBezTo>
                    <a:pt x="15" y="689"/>
                    <a:pt x="15" y="689"/>
                    <a:pt x="16" y="689"/>
                  </a:cubicBezTo>
                  <a:close/>
                  <a:moveTo>
                    <a:pt x="19" y="705"/>
                  </a:moveTo>
                  <a:cubicBezTo>
                    <a:pt x="21" y="705"/>
                    <a:pt x="22" y="702"/>
                    <a:pt x="22" y="700"/>
                  </a:cubicBezTo>
                  <a:cubicBezTo>
                    <a:pt x="21" y="698"/>
                    <a:pt x="19" y="697"/>
                    <a:pt x="17" y="697"/>
                  </a:cubicBezTo>
                  <a:cubicBezTo>
                    <a:pt x="15" y="698"/>
                    <a:pt x="14" y="700"/>
                    <a:pt x="14" y="702"/>
                  </a:cubicBezTo>
                  <a:cubicBezTo>
                    <a:pt x="14" y="704"/>
                    <a:pt x="16" y="705"/>
                    <a:pt x="18" y="705"/>
                  </a:cubicBezTo>
                  <a:cubicBezTo>
                    <a:pt x="18" y="705"/>
                    <a:pt x="19" y="705"/>
                    <a:pt x="19" y="705"/>
                  </a:cubicBezTo>
                  <a:close/>
                  <a:moveTo>
                    <a:pt x="18" y="451"/>
                  </a:moveTo>
                  <a:cubicBezTo>
                    <a:pt x="19" y="451"/>
                    <a:pt x="19" y="451"/>
                    <a:pt x="19" y="451"/>
                  </a:cubicBezTo>
                  <a:cubicBezTo>
                    <a:pt x="21" y="451"/>
                    <a:pt x="23" y="450"/>
                    <a:pt x="23" y="448"/>
                  </a:cubicBezTo>
                  <a:cubicBezTo>
                    <a:pt x="24" y="446"/>
                    <a:pt x="22" y="444"/>
                    <a:pt x="20" y="443"/>
                  </a:cubicBezTo>
                  <a:cubicBezTo>
                    <a:pt x="18" y="443"/>
                    <a:pt x="16" y="444"/>
                    <a:pt x="15" y="446"/>
                  </a:cubicBezTo>
                  <a:cubicBezTo>
                    <a:pt x="15" y="448"/>
                    <a:pt x="16" y="450"/>
                    <a:pt x="18" y="451"/>
                  </a:cubicBezTo>
                  <a:close/>
                  <a:moveTo>
                    <a:pt x="31" y="404"/>
                  </a:moveTo>
                  <a:cubicBezTo>
                    <a:pt x="31" y="405"/>
                    <a:pt x="32" y="405"/>
                    <a:pt x="32" y="405"/>
                  </a:cubicBezTo>
                  <a:cubicBezTo>
                    <a:pt x="34" y="405"/>
                    <a:pt x="35" y="404"/>
                    <a:pt x="36" y="402"/>
                  </a:cubicBezTo>
                  <a:cubicBezTo>
                    <a:pt x="36" y="400"/>
                    <a:pt x="35" y="398"/>
                    <a:pt x="33" y="397"/>
                  </a:cubicBezTo>
                  <a:cubicBezTo>
                    <a:pt x="31" y="396"/>
                    <a:pt x="29" y="397"/>
                    <a:pt x="28" y="399"/>
                  </a:cubicBezTo>
                  <a:cubicBezTo>
                    <a:pt x="27" y="402"/>
                    <a:pt x="29" y="404"/>
                    <a:pt x="31" y="404"/>
                  </a:cubicBezTo>
                  <a:close/>
                  <a:moveTo>
                    <a:pt x="26" y="420"/>
                  </a:moveTo>
                  <a:cubicBezTo>
                    <a:pt x="27" y="420"/>
                    <a:pt x="27" y="420"/>
                    <a:pt x="27" y="420"/>
                  </a:cubicBezTo>
                  <a:cubicBezTo>
                    <a:pt x="29" y="420"/>
                    <a:pt x="31" y="419"/>
                    <a:pt x="31" y="417"/>
                  </a:cubicBezTo>
                  <a:cubicBezTo>
                    <a:pt x="32" y="415"/>
                    <a:pt x="30" y="413"/>
                    <a:pt x="28" y="412"/>
                  </a:cubicBezTo>
                  <a:cubicBezTo>
                    <a:pt x="26" y="412"/>
                    <a:pt x="24" y="413"/>
                    <a:pt x="23" y="415"/>
                  </a:cubicBezTo>
                  <a:cubicBezTo>
                    <a:pt x="23" y="417"/>
                    <a:pt x="24" y="419"/>
                    <a:pt x="26" y="420"/>
                  </a:cubicBezTo>
                  <a:close/>
                  <a:moveTo>
                    <a:pt x="36" y="389"/>
                  </a:moveTo>
                  <a:cubicBezTo>
                    <a:pt x="36" y="389"/>
                    <a:pt x="37" y="389"/>
                    <a:pt x="37" y="389"/>
                  </a:cubicBezTo>
                  <a:cubicBezTo>
                    <a:pt x="39" y="389"/>
                    <a:pt x="40" y="388"/>
                    <a:pt x="41" y="387"/>
                  </a:cubicBezTo>
                  <a:cubicBezTo>
                    <a:pt x="42" y="385"/>
                    <a:pt x="41" y="382"/>
                    <a:pt x="38" y="382"/>
                  </a:cubicBezTo>
                  <a:cubicBezTo>
                    <a:pt x="36" y="381"/>
                    <a:pt x="34" y="382"/>
                    <a:pt x="33" y="384"/>
                  </a:cubicBezTo>
                  <a:cubicBezTo>
                    <a:pt x="33" y="386"/>
                    <a:pt x="34" y="388"/>
                    <a:pt x="36" y="389"/>
                  </a:cubicBezTo>
                  <a:close/>
                  <a:moveTo>
                    <a:pt x="47" y="359"/>
                  </a:moveTo>
                  <a:cubicBezTo>
                    <a:pt x="48" y="359"/>
                    <a:pt x="48" y="359"/>
                    <a:pt x="49" y="359"/>
                  </a:cubicBezTo>
                  <a:cubicBezTo>
                    <a:pt x="50" y="359"/>
                    <a:pt x="52" y="359"/>
                    <a:pt x="52" y="357"/>
                  </a:cubicBezTo>
                  <a:cubicBezTo>
                    <a:pt x="53" y="355"/>
                    <a:pt x="52" y="353"/>
                    <a:pt x="50" y="352"/>
                  </a:cubicBezTo>
                  <a:cubicBezTo>
                    <a:pt x="48" y="351"/>
                    <a:pt x="46" y="352"/>
                    <a:pt x="45" y="354"/>
                  </a:cubicBezTo>
                  <a:cubicBezTo>
                    <a:pt x="44" y="356"/>
                    <a:pt x="45" y="358"/>
                    <a:pt x="47" y="359"/>
                  </a:cubicBezTo>
                  <a:close/>
                  <a:moveTo>
                    <a:pt x="418" y="22"/>
                  </a:moveTo>
                  <a:cubicBezTo>
                    <a:pt x="418" y="22"/>
                    <a:pt x="418" y="22"/>
                    <a:pt x="418" y="22"/>
                  </a:cubicBezTo>
                  <a:cubicBezTo>
                    <a:pt x="415" y="23"/>
                    <a:pt x="414" y="25"/>
                    <a:pt x="415" y="27"/>
                  </a:cubicBezTo>
                  <a:cubicBezTo>
                    <a:pt x="415" y="29"/>
                    <a:pt x="417" y="30"/>
                    <a:pt x="419" y="30"/>
                  </a:cubicBezTo>
                  <a:cubicBezTo>
                    <a:pt x="419" y="30"/>
                    <a:pt x="419" y="30"/>
                    <a:pt x="420" y="30"/>
                  </a:cubicBezTo>
                  <a:cubicBezTo>
                    <a:pt x="422" y="29"/>
                    <a:pt x="423" y="27"/>
                    <a:pt x="422" y="25"/>
                  </a:cubicBezTo>
                  <a:cubicBezTo>
                    <a:pt x="422" y="23"/>
                    <a:pt x="420" y="21"/>
                    <a:pt x="418" y="22"/>
                  </a:cubicBezTo>
                  <a:close/>
                  <a:moveTo>
                    <a:pt x="22" y="435"/>
                  </a:moveTo>
                  <a:cubicBezTo>
                    <a:pt x="22" y="435"/>
                    <a:pt x="23" y="435"/>
                    <a:pt x="23" y="435"/>
                  </a:cubicBezTo>
                  <a:cubicBezTo>
                    <a:pt x="25" y="435"/>
                    <a:pt x="26" y="434"/>
                    <a:pt x="27" y="432"/>
                  </a:cubicBezTo>
                  <a:cubicBezTo>
                    <a:pt x="27" y="430"/>
                    <a:pt x="26" y="428"/>
                    <a:pt x="24" y="428"/>
                  </a:cubicBezTo>
                  <a:cubicBezTo>
                    <a:pt x="22" y="427"/>
                    <a:pt x="20" y="428"/>
                    <a:pt x="19" y="430"/>
                  </a:cubicBezTo>
                  <a:cubicBezTo>
                    <a:pt x="19" y="433"/>
                    <a:pt x="20" y="435"/>
                    <a:pt x="22" y="435"/>
                  </a:cubicBezTo>
                  <a:close/>
                  <a:moveTo>
                    <a:pt x="6" y="530"/>
                  </a:moveTo>
                  <a:cubicBezTo>
                    <a:pt x="6" y="530"/>
                    <a:pt x="7" y="530"/>
                    <a:pt x="7" y="530"/>
                  </a:cubicBezTo>
                  <a:cubicBezTo>
                    <a:pt x="9" y="530"/>
                    <a:pt x="10" y="528"/>
                    <a:pt x="11" y="526"/>
                  </a:cubicBezTo>
                  <a:cubicBezTo>
                    <a:pt x="11" y="524"/>
                    <a:pt x="9" y="522"/>
                    <a:pt x="7" y="522"/>
                  </a:cubicBezTo>
                  <a:cubicBezTo>
                    <a:pt x="5" y="522"/>
                    <a:pt x="3" y="523"/>
                    <a:pt x="3" y="526"/>
                  </a:cubicBezTo>
                  <a:cubicBezTo>
                    <a:pt x="3" y="528"/>
                    <a:pt x="4" y="530"/>
                    <a:pt x="6" y="530"/>
                  </a:cubicBezTo>
                  <a:close/>
                  <a:moveTo>
                    <a:pt x="53" y="344"/>
                  </a:moveTo>
                  <a:cubicBezTo>
                    <a:pt x="54" y="345"/>
                    <a:pt x="55" y="345"/>
                    <a:pt x="55" y="345"/>
                  </a:cubicBezTo>
                  <a:cubicBezTo>
                    <a:pt x="57" y="345"/>
                    <a:pt x="58" y="344"/>
                    <a:pt x="59" y="342"/>
                  </a:cubicBezTo>
                  <a:cubicBezTo>
                    <a:pt x="60" y="340"/>
                    <a:pt x="59" y="338"/>
                    <a:pt x="57" y="337"/>
                  </a:cubicBezTo>
                  <a:cubicBezTo>
                    <a:pt x="55" y="336"/>
                    <a:pt x="52" y="337"/>
                    <a:pt x="51" y="339"/>
                  </a:cubicBezTo>
                  <a:cubicBezTo>
                    <a:pt x="51" y="341"/>
                    <a:pt x="51" y="344"/>
                    <a:pt x="53" y="344"/>
                  </a:cubicBezTo>
                  <a:close/>
                  <a:moveTo>
                    <a:pt x="10" y="498"/>
                  </a:moveTo>
                  <a:cubicBezTo>
                    <a:pt x="10" y="498"/>
                    <a:pt x="10" y="498"/>
                    <a:pt x="10" y="498"/>
                  </a:cubicBezTo>
                  <a:cubicBezTo>
                    <a:pt x="12" y="498"/>
                    <a:pt x="14" y="497"/>
                    <a:pt x="14" y="495"/>
                  </a:cubicBezTo>
                  <a:cubicBezTo>
                    <a:pt x="15" y="493"/>
                    <a:pt x="13" y="491"/>
                    <a:pt x="11" y="490"/>
                  </a:cubicBezTo>
                  <a:cubicBezTo>
                    <a:pt x="9" y="490"/>
                    <a:pt x="7" y="491"/>
                    <a:pt x="6" y="494"/>
                  </a:cubicBezTo>
                  <a:cubicBezTo>
                    <a:pt x="6" y="496"/>
                    <a:pt x="8" y="498"/>
                    <a:pt x="10" y="498"/>
                  </a:cubicBezTo>
                  <a:close/>
                  <a:moveTo>
                    <a:pt x="5" y="546"/>
                  </a:moveTo>
                  <a:cubicBezTo>
                    <a:pt x="5" y="546"/>
                    <a:pt x="5" y="546"/>
                    <a:pt x="6" y="546"/>
                  </a:cubicBezTo>
                  <a:cubicBezTo>
                    <a:pt x="8" y="546"/>
                    <a:pt x="9" y="544"/>
                    <a:pt x="10" y="542"/>
                  </a:cubicBezTo>
                  <a:cubicBezTo>
                    <a:pt x="10" y="540"/>
                    <a:pt x="8" y="538"/>
                    <a:pt x="6" y="538"/>
                  </a:cubicBezTo>
                  <a:cubicBezTo>
                    <a:pt x="4" y="538"/>
                    <a:pt x="2" y="540"/>
                    <a:pt x="2" y="542"/>
                  </a:cubicBezTo>
                  <a:cubicBezTo>
                    <a:pt x="1" y="544"/>
                    <a:pt x="3" y="546"/>
                    <a:pt x="5" y="546"/>
                  </a:cubicBezTo>
                  <a:close/>
                  <a:moveTo>
                    <a:pt x="8" y="514"/>
                  </a:moveTo>
                  <a:cubicBezTo>
                    <a:pt x="8" y="514"/>
                    <a:pt x="8" y="514"/>
                    <a:pt x="8" y="514"/>
                  </a:cubicBezTo>
                  <a:cubicBezTo>
                    <a:pt x="10" y="514"/>
                    <a:pt x="12" y="513"/>
                    <a:pt x="12" y="511"/>
                  </a:cubicBezTo>
                  <a:cubicBezTo>
                    <a:pt x="13" y="508"/>
                    <a:pt x="11" y="506"/>
                    <a:pt x="9" y="506"/>
                  </a:cubicBezTo>
                  <a:cubicBezTo>
                    <a:pt x="7" y="506"/>
                    <a:pt x="5" y="507"/>
                    <a:pt x="4" y="510"/>
                  </a:cubicBezTo>
                  <a:cubicBezTo>
                    <a:pt x="4" y="512"/>
                    <a:pt x="6" y="514"/>
                    <a:pt x="8" y="514"/>
                  </a:cubicBezTo>
                  <a:close/>
                  <a:moveTo>
                    <a:pt x="15" y="467"/>
                  </a:moveTo>
                  <a:cubicBezTo>
                    <a:pt x="15" y="467"/>
                    <a:pt x="16" y="467"/>
                    <a:pt x="16" y="467"/>
                  </a:cubicBezTo>
                  <a:cubicBezTo>
                    <a:pt x="18" y="467"/>
                    <a:pt x="19" y="465"/>
                    <a:pt x="20" y="463"/>
                  </a:cubicBezTo>
                  <a:cubicBezTo>
                    <a:pt x="20" y="461"/>
                    <a:pt x="19" y="459"/>
                    <a:pt x="17" y="459"/>
                  </a:cubicBezTo>
                  <a:cubicBezTo>
                    <a:pt x="14" y="458"/>
                    <a:pt x="12" y="460"/>
                    <a:pt x="12" y="462"/>
                  </a:cubicBezTo>
                  <a:cubicBezTo>
                    <a:pt x="11" y="464"/>
                    <a:pt x="13" y="466"/>
                    <a:pt x="15" y="467"/>
                  </a:cubicBezTo>
                  <a:close/>
                  <a:moveTo>
                    <a:pt x="12" y="482"/>
                  </a:moveTo>
                  <a:cubicBezTo>
                    <a:pt x="12" y="482"/>
                    <a:pt x="13" y="482"/>
                    <a:pt x="13" y="482"/>
                  </a:cubicBezTo>
                  <a:cubicBezTo>
                    <a:pt x="15" y="482"/>
                    <a:pt x="16" y="481"/>
                    <a:pt x="17" y="479"/>
                  </a:cubicBezTo>
                  <a:cubicBezTo>
                    <a:pt x="17" y="477"/>
                    <a:pt x="16" y="475"/>
                    <a:pt x="14" y="474"/>
                  </a:cubicBezTo>
                  <a:cubicBezTo>
                    <a:pt x="11" y="474"/>
                    <a:pt x="9" y="476"/>
                    <a:pt x="9" y="478"/>
                  </a:cubicBezTo>
                  <a:cubicBezTo>
                    <a:pt x="9" y="480"/>
                    <a:pt x="10" y="482"/>
                    <a:pt x="12" y="482"/>
                  </a:cubicBezTo>
                  <a:close/>
                  <a:moveTo>
                    <a:pt x="399" y="1118"/>
                  </a:moveTo>
                  <a:cubicBezTo>
                    <a:pt x="397" y="1117"/>
                    <a:pt x="395" y="1118"/>
                    <a:pt x="394" y="1121"/>
                  </a:cubicBezTo>
                  <a:cubicBezTo>
                    <a:pt x="393" y="1123"/>
                    <a:pt x="394" y="1125"/>
                    <a:pt x="396" y="1126"/>
                  </a:cubicBezTo>
                  <a:cubicBezTo>
                    <a:pt x="397" y="1126"/>
                    <a:pt x="397" y="1126"/>
                    <a:pt x="398" y="1126"/>
                  </a:cubicBezTo>
                  <a:cubicBezTo>
                    <a:pt x="399" y="1126"/>
                    <a:pt x="401" y="1125"/>
                    <a:pt x="401" y="1123"/>
                  </a:cubicBezTo>
                  <a:cubicBezTo>
                    <a:pt x="402" y="1121"/>
                    <a:pt x="401" y="1119"/>
                    <a:pt x="399" y="1118"/>
                  </a:cubicBezTo>
                  <a:close/>
                  <a:moveTo>
                    <a:pt x="996" y="179"/>
                  </a:moveTo>
                  <a:cubicBezTo>
                    <a:pt x="995" y="177"/>
                    <a:pt x="992" y="177"/>
                    <a:pt x="991" y="179"/>
                  </a:cubicBezTo>
                  <a:cubicBezTo>
                    <a:pt x="989" y="180"/>
                    <a:pt x="989" y="183"/>
                    <a:pt x="991" y="184"/>
                  </a:cubicBezTo>
                  <a:cubicBezTo>
                    <a:pt x="991" y="185"/>
                    <a:pt x="992" y="186"/>
                    <a:pt x="993" y="186"/>
                  </a:cubicBezTo>
                  <a:cubicBezTo>
                    <a:pt x="994" y="186"/>
                    <a:pt x="995" y="185"/>
                    <a:pt x="996" y="184"/>
                  </a:cubicBezTo>
                  <a:cubicBezTo>
                    <a:pt x="998" y="183"/>
                    <a:pt x="998" y="180"/>
                    <a:pt x="996" y="179"/>
                  </a:cubicBezTo>
                  <a:close/>
                  <a:moveTo>
                    <a:pt x="974" y="987"/>
                  </a:moveTo>
                  <a:cubicBezTo>
                    <a:pt x="972" y="988"/>
                    <a:pt x="972" y="991"/>
                    <a:pt x="974" y="992"/>
                  </a:cubicBezTo>
                  <a:cubicBezTo>
                    <a:pt x="975" y="993"/>
                    <a:pt x="976" y="994"/>
                    <a:pt x="977" y="994"/>
                  </a:cubicBezTo>
                  <a:cubicBezTo>
                    <a:pt x="978" y="994"/>
                    <a:pt x="979" y="993"/>
                    <a:pt x="979" y="992"/>
                  </a:cubicBezTo>
                  <a:cubicBezTo>
                    <a:pt x="979" y="993"/>
                    <a:pt x="979" y="993"/>
                    <a:pt x="979" y="993"/>
                  </a:cubicBezTo>
                  <a:cubicBezTo>
                    <a:pt x="981" y="991"/>
                    <a:pt x="981" y="988"/>
                    <a:pt x="980" y="987"/>
                  </a:cubicBezTo>
                  <a:cubicBezTo>
                    <a:pt x="978" y="985"/>
                    <a:pt x="975" y="985"/>
                    <a:pt x="974" y="987"/>
                  </a:cubicBezTo>
                  <a:close/>
                  <a:moveTo>
                    <a:pt x="985" y="976"/>
                  </a:moveTo>
                  <a:cubicBezTo>
                    <a:pt x="985" y="976"/>
                    <a:pt x="985" y="976"/>
                    <a:pt x="985" y="976"/>
                  </a:cubicBezTo>
                  <a:cubicBezTo>
                    <a:pt x="984" y="977"/>
                    <a:pt x="984" y="980"/>
                    <a:pt x="985" y="981"/>
                  </a:cubicBezTo>
                  <a:cubicBezTo>
                    <a:pt x="986" y="982"/>
                    <a:pt x="987" y="982"/>
                    <a:pt x="988" y="982"/>
                  </a:cubicBezTo>
                  <a:cubicBezTo>
                    <a:pt x="989" y="982"/>
                    <a:pt x="990" y="982"/>
                    <a:pt x="991" y="981"/>
                  </a:cubicBezTo>
                  <a:cubicBezTo>
                    <a:pt x="991" y="981"/>
                    <a:pt x="991" y="981"/>
                    <a:pt x="991" y="981"/>
                  </a:cubicBezTo>
                  <a:cubicBezTo>
                    <a:pt x="992" y="980"/>
                    <a:pt x="992" y="977"/>
                    <a:pt x="991" y="975"/>
                  </a:cubicBezTo>
                  <a:cubicBezTo>
                    <a:pt x="989" y="974"/>
                    <a:pt x="987" y="974"/>
                    <a:pt x="985" y="976"/>
                  </a:cubicBezTo>
                  <a:close/>
                  <a:moveTo>
                    <a:pt x="985" y="167"/>
                  </a:moveTo>
                  <a:cubicBezTo>
                    <a:pt x="984" y="166"/>
                    <a:pt x="981" y="166"/>
                    <a:pt x="979" y="167"/>
                  </a:cubicBezTo>
                  <a:cubicBezTo>
                    <a:pt x="978" y="169"/>
                    <a:pt x="978" y="171"/>
                    <a:pt x="979" y="173"/>
                  </a:cubicBezTo>
                  <a:cubicBezTo>
                    <a:pt x="980" y="174"/>
                    <a:pt x="981" y="174"/>
                    <a:pt x="982" y="174"/>
                  </a:cubicBezTo>
                  <a:cubicBezTo>
                    <a:pt x="983" y="174"/>
                    <a:pt x="984" y="174"/>
                    <a:pt x="985" y="173"/>
                  </a:cubicBezTo>
                  <a:cubicBezTo>
                    <a:pt x="987" y="171"/>
                    <a:pt x="987" y="169"/>
                    <a:pt x="985" y="167"/>
                  </a:cubicBezTo>
                  <a:close/>
                  <a:moveTo>
                    <a:pt x="962" y="145"/>
                  </a:moveTo>
                  <a:cubicBezTo>
                    <a:pt x="960" y="144"/>
                    <a:pt x="957" y="144"/>
                    <a:pt x="956" y="146"/>
                  </a:cubicBezTo>
                  <a:cubicBezTo>
                    <a:pt x="954" y="147"/>
                    <a:pt x="955" y="150"/>
                    <a:pt x="956" y="151"/>
                  </a:cubicBezTo>
                  <a:cubicBezTo>
                    <a:pt x="957" y="152"/>
                    <a:pt x="958" y="152"/>
                    <a:pt x="959" y="152"/>
                  </a:cubicBezTo>
                  <a:cubicBezTo>
                    <a:pt x="960" y="152"/>
                    <a:pt x="961" y="152"/>
                    <a:pt x="962" y="151"/>
                  </a:cubicBezTo>
                  <a:cubicBezTo>
                    <a:pt x="963" y="149"/>
                    <a:pt x="963" y="147"/>
                    <a:pt x="962" y="145"/>
                  </a:cubicBezTo>
                  <a:close/>
                  <a:moveTo>
                    <a:pt x="968" y="998"/>
                  </a:moveTo>
                  <a:cubicBezTo>
                    <a:pt x="966" y="996"/>
                    <a:pt x="964" y="996"/>
                    <a:pt x="962" y="998"/>
                  </a:cubicBezTo>
                  <a:cubicBezTo>
                    <a:pt x="961" y="999"/>
                    <a:pt x="961" y="1002"/>
                    <a:pt x="962" y="1003"/>
                  </a:cubicBezTo>
                  <a:cubicBezTo>
                    <a:pt x="963" y="1004"/>
                    <a:pt x="964" y="1005"/>
                    <a:pt x="965" y="1005"/>
                  </a:cubicBezTo>
                  <a:cubicBezTo>
                    <a:pt x="966" y="1005"/>
                    <a:pt x="967" y="1004"/>
                    <a:pt x="968" y="1004"/>
                  </a:cubicBezTo>
                  <a:cubicBezTo>
                    <a:pt x="968" y="1004"/>
                    <a:pt x="968" y="1004"/>
                    <a:pt x="968" y="1004"/>
                  </a:cubicBezTo>
                  <a:cubicBezTo>
                    <a:pt x="969" y="1002"/>
                    <a:pt x="969" y="1000"/>
                    <a:pt x="968" y="998"/>
                  </a:cubicBezTo>
                  <a:close/>
                  <a:moveTo>
                    <a:pt x="973" y="156"/>
                  </a:moveTo>
                  <a:cubicBezTo>
                    <a:pt x="972" y="155"/>
                    <a:pt x="969" y="155"/>
                    <a:pt x="968" y="156"/>
                  </a:cubicBezTo>
                  <a:cubicBezTo>
                    <a:pt x="966" y="158"/>
                    <a:pt x="966" y="160"/>
                    <a:pt x="968" y="162"/>
                  </a:cubicBezTo>
                  <a:cubicBezTo>
                    <a:pt x="969" y="163"/>
                    <a:pt x="970" y="163"/>
                    <a:pt x="971" y="163"/>
                  </a:cubicBezTo>
                  <a:cubicBezTo>
                    <a:pt x="972" y="163"/>
                    <a:pt x="973" y="163"/>
                    <a:pt x="974" y="162"/>
                  </a:cubicBezTo>
                  <a:cubicBezTo>
                    <a:pt x="975" y="160"/>
                    <a:pt x="975" y="158"/>
                    <a:pt x="973" y="156"/>
                  </a:cubicBezTo>
                  <a:close/>
                  <a:moveTo>
                    <a:pt x="950" y="1008"/>
                  </a:moveTo>
                  <a:cubicBezTo>
                    <a:pt x="949" y="1010"/>
                    <a:pt x="949" y="1012"/>
                    <a:pt x="950" y="1014"/>
                  </a:cubicBezTo>
                  <a:cubicBezTo>
                    <a:pt x="951" y="1015"/>
                    <a:pt x="952" y="1015"/>
                    <a:pt x="953" y="1015"/>
                  </a:cubicBezTo>
                  <a:cubicBezTo>
                    <a:pt x="954" y="1015"/>
                    <a:pt x="955" y="1015"/>
                    <a:pt x="956" y="1014"/>
                  </a:cubicBezTo>
                  <a:cubicBezTo>
                    <a:pt x="957" y="1013"/>
                    <a:pt x="957" y="1010"/>
                    <a:pt x="956" y="1009"/>
                  </a:cubicBezTo>
                  <a:cubicBezTo>
                    <a:pt x="955" y="1007"/>
                    <a:pt x="952" y="1007"/>
                    <a:pt x="950" y="1008"/>
                  </a:cubicBezTo>
                  <a:close/>
                  <a:moveTo>
                    <a:pt x="996" y="964"/>
                  </a:moveTo>
                  <a:cubicBezTo>
                    <a:pt x="995" y="966"/>
                    <a:pt x="995" y="968"/>
                    <a:pt x="996" y="970"/>
                  </a:cubicBezTo>
                  <a:cubicBezTo>
                    <a:pt x="997" y="970"/>
                    <a:pt x="998" y="971"/>
                    <a:pt x="999" y="971"/>
                  </a:cubicBezTo>
                  <a:cubicBezTo>
                    <a:pt x="1000" y="971"/>
                    <a:pt x="1001" y="970"/>
                    <a:pt x="1002" y="969"/>
                  </a:cubicBezTo>
                  <a:cubicBezTo>
                    <a:pt x="1003" y="968"/>
                    <a:pt x="1003" y="965"/>
                    <a:pt x="1002" y="964"/>
                  </a:cubicBezTo>
                  <a:cubicBezTo>
                    <a:pt x="1000" y="962"/>
                    <a:pt x="998" y="962"/>
                    <a:pt x="996" y="964"/>
                  </a:cubicBezTo>
                  <a:close/>
                  <a:moveTo>
                    <a:pt x="1028" y="215"/>
                  </a:moveTo>
                  <a:cubicBezTo>
                    <a:pt x="1027" y="213"/>
                    <a:pt x="1024" y="213"/>
                    <a:pt x="1023" y="215"/>
                  </a:cubicBezTo>
                  <a:cubicBezTo>
                    <a:pt x="1021" y="216"/>
                    <a:pt x="1021" y="218"/>
                    <a:pt x="1022" y="220"/>
                  </a:cubicBezTo>
                  <a:cubicBezTo>
                    <a:pt x="1023" y="221"/>
                    <a:pt x="1024" y="222"/>
                    <a:pt x="1025" y="222"/>
                  </a:cubicBezTo>
                  <a:cubicBezTo>
                    <a:pt x="1026" y="222"/>
                    <a:pt x="1027" y="221"/>
                    <a:pt x="1028" y="221"/>
                  </a:cubicBezTo>
                  <a:cubicBezTo>
                    <a:pt x="1029" y="219"/>
                    <a:pt x="1030" y="217"/>
                    <a:pt x="1028" y="215"/>
                  </a:cubicBezTo>
                  <a:close/>
                  <a:moveTo>
                    <a:pt x="1018" y="203"/>
                  </a:moveTo>
                  <a:cubicBezTo>
                    <a:pt x="1016" y="201"/>
                    <a:pt x="1014" y="201"/>
                    <a:pt x="1012" y="202"/>
                  </a:cubicBezTo>
                  <a:cubicBezTo>
                    <a:pt x="1011" y="204"/>
                    <a:pt x="1010" y="206"/>
                    <a:pt x="1012" y="208"/>
                  </a:cubicBezTo>
                  <a:cubicBezTo>
                    <a:pt x="1013" y="209"/>
                    <a:pt x="1014" y="209"/>
                    <a:pt x="1015" y="209"/>
                  </a:cubicBezTo>
                  <a:cubicBezTo>
                    <a:pt x="1016" y="209"/>
                    <a:pt x="1017" y="209"/>
                    <a:pt x="1017" y="208"/>
                  </a:cubicBezTo>
                  <a:cubicBezTo>
                    <a:pt x="1019" y="207"/>
                    <a:pt x="1019" y="204"/>
                    <a:pt x="1018" y="203"/>
                  </a:cubicBezTo>
                  <a:close/>
                  <a:moveTo>
                    <a:pt x="1017" y="940"/>
                  </a:moveTo>
                  <a:cubicBezTo>
                    <a:pt x="1016" y="942"/>
                    <a:pt x="1016" y="944"/>
                    <a:pt x="1018" y="946"/>
                  </a:cubicBezTo>
                  <a:cubicBezTo>
                    <a:pt x="1018" y="946"/>
                    <a:pt x="1019" y="947"/>
                    <a:pt x="1020" y="947"/>
                  </a:cubicBezTo>
                  <a:cubicBezTo>
                    <a:pt x="1021" y="947"/>
                    <a:pt x="1022" y="946"/>
                    <a:pt x="1023" y="945"/>
                  </a:cubicBezTo>
                  <a:cubicBezTo>
                    <a:pt x="1025" y="943"/>
                    <a:pt x="1024" y="941"/>
                    <a:pt x="1023" y="940"/>
                  </a:cubicBezTo>
                  <a:cubicBezTo>
                    <a:pt x="1021" y="938"/>
                    <a:pt x="1018" y="938"/>
                    <a:pt x="1017" y="940"/>
                  </a:cubicBezTo>
                  <a:close/>
                  <a:moveTo>
                    <a:pt x="1007" y="952"/>
                  </a:moveTo>
                  <a:cubicBezTo>
                    <a:pt x="1005" y="954"/>
                    <a:pt x="1005" y="956"/>
                    <a:pt x="1007" y="958"/>
                  </a:cubicBezTo>
                  <a:cubicBezTo>
                    <a:pt x="1008" y="959"/>
                    <a:pt x="1009" y="959"/>
                    <a:pt x="1010" y="959"/>
                  </a:cubicBezTo>
                  <a:cubicBezTo>
                    <a:pt x="1011" y="959"/>
                    <a:pt x="1012" y="958"/>
                    <a:pt x="1013" y="957"/>
                  </a:cubicBezTo>
                  <a:cubicBezTo>
                    <a:pt x="1014" y="956"/>
                    <a:pt x="1014" y="953"/>
                    <a:pt x="1012" y="952"/>
                  </a:cubicBezTo>
                  <a:cubicBezTo>
                    <a:pt x="1011" y="950"/>
                    <a:pt x="1008" y="951"/>
                    <a:pt x="1007" y="952"/>
                  </a:cubicBezTo>
                  <a:close/>
                  <a:moveTo>
                    <a:pt x="1007" y="191"/>
                  </a:moveTo>
                  <a:cubicBezTo>
                    <a:pt x="1006" y="189"/>
                    <a:pt x="1003" y="189"/>
                    <a:pt x="1002" y="190"/>
                  </a:cubicBezTo>
                  <a:cubicBezTo>
                    <a:pt x="1000" y="192"/>
                    <a:pt x="1000" y="194"/>
                    <a:pt x="1001" y="196"/>
                  </a:cubicBezTo>
                  <a:cubicBezTo>
                    <a:pt x="1002" y="197"/>
                    <a:pt x="1003" y="197"/>
                    <a:pt x="1004" y="197"/>
                  </a:cubicBezTo>
                  <a:cubicBezTo>
                    <a:pt x="1005" y="197"/>
                    <a:pt x="1006" y="197"/>
                    <a:pt x="1007" y="196"/>
                  </a:cubicBezTo>
                  <a:cubicBezTo>
                    <a:pt x="1009" y="195"/>
                    <a:pt x="1009" y="192"/>
                    <a:pt x="1007" y="191"/>
                  </a:cubicBezTo>
                  <a:close/>
                  <a:moveTo>
                    <a:pt x="898" y="96"/>
                  </a:moveTo>
                  <a:cubicBezTo>
                    <a:pt x="898" y="96"/>
                    <a:pt x="898" y="96"/>
                    <a:pt x="898" y="96"/>
                  </a:cubicBezTo>
                  <a:cubicBezTo>
                    <a:pt x="896" y="95"/>
                    <a:pt x="893" y="95"/>
                    <a:pt x="892" y="97"/>
                  </a:cubicBezTo>
                  <a:cubicBezTo>
                    <a:pt x="891" y="99"/>
                    <a:pt x="891" y="101"/>
                    <a:pt x="893" y="103"/>
                  </a:cubicBezTo>
                  <a:cubicBezTo>
                    <a:pt x="893" y="103"/>
                    <a:pt x="893" y="103"/>
                    <a:pt x="893" y="103"/>
                  </a:cubicBezTo>
                  <a:cubicBezTo>
                    <a:pt x="894" y="103"/>
                    <a:pt x="895" y="103"/>
                    <a:pt x="896" y="103"/>
                  </a:cubicBezTo>
                  <a:cubicBezTo>
                    <a:pt x="897" y="103"/>
                    <a:pt x="898" y="103"/>
                    <a:pt x="899" y="102"/>
                  </a:cubicBezTo>
                  <a:cubicBezTo>
                    <a:pt x="900" y="100"/>
                    <a:pt x="900" y="97"/>
                    <a:pt x="898" y="96"/>
                  </a:cubicBezTo>
                  <a:close/>
                  <a:moveTo>
                    <a:pt x="887" y="1056"/>
                  </a:moveTo>
                  <a:cubicBezTo>
                    <a:pt x="885" y="1057"/>
                    <a:pt x="884" y="1059"/>
                    <a:pt x="886" y="1061"/>
                  </a:cubicBezTo>
                  <a:cubicBezTo>
                    <a:pt x="886" y="1063"/>
                    <a:pt x="888" y="1063"/>
                    <a:pt x="889" y="1063"/>
                  </a:cubicBezTo>
                  <a:cubicBezTo>
                    <a:pt x="890" y="1063"/>
                    <a:pt x="891" y="1063"/>
                    <a:pt x="891" y="1063"/>
                  </a:cubicBezTo>
                  <a:cubicBezTo>
                    <a:pt x="893" y="1061"/>
                    <a:pt x="894" y="1059"/>
                    <a:pt x="892" y="1057"/>
                  </a:cubicBezTo>
                  <a:cubicBezTo>
                    <a:pt x="891" y="1055"/>
                    <a:pt x="889" y="1055"/>
                    <a:pt x="887" y="1056"/>
                  </a:cubicBezTo>
                  <a:close/>
                  <a:moveTo>
                    <a:pt x="860" y="1072"/>
                  </a:moveTo>
                  <a:cubicBezTo>
                    <a:pt x="858" y="1073"/>
                    <a:pt x="857" y="1076"/>
                    <a:pt x="858" y="1078"/>
                  </a:cubicBezTo>
                  <a:cubicBezTo>
                    <a:pt x="859" y="1079"/>
                    <a:pt x="860" y="1080"/>
                    <a:pt x="862" y="1080"/>
                  </a:cubicBezTo>
                  <a:cubicBezTo>
                    <a:pt x="862" y="1080"/>
                    <a:pt x="863" y="1080"/>
                    <a:pt x="864" y="1079"/>
                  </a:cubicBezTo>
                  <a:cubicBezTo>
                    <a:pt x="866" y="1078"/>
                    <a:pt x="866" y="1076"/>
                    <a:pt x="865" y="1074"/>
                  </a:cubicBezTo>
                  <a:cubicBezTo>
                    <a:pt x="864" y="1072"/>
                    <a:pt x="862" y="1071"/>
                    <a:pt x="860" y="1072"/>
                  </a:cubicBezTo>
                  <a:close/>
                  <a:moveTo>
                    <a:pt x="900" y="1047"/>
                  </a:moveTo>
                  <a:cubicBezTo>
                    <a:pt x="898" y="1048"/>
                    <a:pt x="898" y="1051"/>
                    <a:pt x="899" y="1053"/>
                  </a:cubicBezTo>
                  <a:cubicBezTo>
                    <a:pt x="900" y="1054"/>
                    <a:pt x="901" y="1054"/>
                    <a:pt x="902" y="1054"/>
                  </a:cubicBezTo>
                  <a:cubicBezTo>
                    <a:pt x="903" y="1054"/>
                    <a:pt x="904" y="1054"/>
                    <a:pt x="905" y="1054"/>
                  </a:cubicBezTo>
                  <a:cubicBezTo>
                    <a:pt x="906" y="1052"/>
                    <a:pt x="907" y="1050"/>
                    <a:pt x="906" y="1048"/>
                  </a:cubicBezTo>
                  <a:cubicBezTo>
                    <a:pt x="904" y="1046"/>
                    <a:pt x="902" y="1046"/>
                    <a:pt x="900" y="1047"/>
                  </a:cubicBezTo>
                  <a:close/>
                  <a:moveTo>
                    <a:pt x="1027" y="928"/>
                  </a:moveTo>
                  <a:cubicBezTo>
                    <a:pt x="1026" y="929"/>
                    <a:pt x="1026" y="932"/>
                    <a:pt x="1028" y="933"/>
                  </a:cubicBezTo>
                  <a:cubicBezTo>
                    <a:pt x="1028" y="934"/>
                    <a:pt x="1029" y="934"/>
                    <a:pt x="1030" y="934"/>
                  </a:cubicBezTo>
                  <a:cubicBezTo>
                    <a:pt x="1031" y="934"/>
                    <a:pt x="1033" y="934"/>
                    <a:pt x="1033" y="933"/>
                  </a:cubicBezTo>
                  <a:cubicBezTo>
                    <a:pt x="1035" y="931"/>
                    <a:pt x="1034" y="928"/>
                    <a:pt x="1033" y="927"/>
                  </a:cubicBezTo>
                  <a:cubicBezTo>
                    <a:pt x="1031" y="926"/>
                    <a:pt x="1028" y="926"/>
                    <a:pt x="1027" y="928"/>
                  </a:cubicBezTo>
                  <a:close/>
                  <a:moveTo>
                    <a:pt x="870" y="79"/>
                  </a:moveTo>
                  <a:cubicBezTo>
                    <a:pt x="868" y="78"/>
                    <a:pt x="866" y="78"/>
                    <a:pt x="865" y="80"/>
                  </a:cubicBezTo>
                  <a:cubicBezTo>
                    <a:pt x="864" y="82"/>
                    <a:pt x="864" y="85"/>
                    <a:pt x="866" y="86"/>
                  </a:cubicBezTo>
                  <a:cubicBezTo>
                    <a:pt x="867" y="86"/>
                    <a:pt x="868" y="86"/>
                    <a:pt x="868" y="86"/>
                  </a:cubicBezTo>
                  <a:cubicBezTo>
                    <a:pt x="870" y="86"/>
                    <a:pt x="871" y="86"/>
                    <a:pt x="872" y="84"/>
                  </a:cubicBezTo>
                  <a:cubicBezTo>
                    <a:pt x="873" y="82"/>
                    <a:pt x="872" y="80"/>
                    <a:pt x="870" y="79"/>
                  </a:cubicBezTo>
                  <a:close/>
                  <a:moveTo>
                    <a:pt x="949" y="135"/>
                  </a:moveTo>
                  <a:cubicBezTo>
                    <a:pt x="948" y="133"/>
                    <a:pt x="945" y="133"/>
                    <a:pt x="944" y="135"/>
                  </a:cubicBezTo>
                  <a:cubicBezTo>
                    <a:pt x="942" y="137"/>
                    <a:pt x="943" y="139"/>
                    <a:pt x="944" y="141"/>
                  </a:cubicBezTo>
                  <a:cubicBezTo>
                    <a:pt x="945" y="141"/>
                    <a:pt x="946" y="142"/>
                    <a:pt x="947" y="142"/>
                  </a:cubicBezTo>
                  <a:cubicBezTo>
                    <a:pt x="948" y="142"/>
                    <a:pt x="949" y="141"/>
                    <a:pt x="950" y="140"/>
                  </a:cubicBezTo>
                  <a:cubicBezTo>
                    <a:pt x="951" y="139"/>
                    <a:pt x="951" y="136"/>
                    <a:pt x="949" y="135"/>
                  </a:cubicBezTo>
                  <a:close/>
                  <a:moveTo>
                    <a:pt x="873" y="1064"/>
                  </a:moveTo>
                  <a:cubicBezTo>
                    <a:pt x="872" y="1065"/>
                    <a:pt x="871" y="1068"/>
                    <a:pt x="872" y="1070"/>
                  </a:cubicBezTo>
                  <a:cubicBezTo>
                    <a:pt x="873" y="1071"/>
                    <a:pt x="874" y="1072"/>
                    <a:pt x="875" y="1072"/>
                  </a:cubicBezTo>
                  <a:cubicBezTo>
                    <a:pt x="876" y="1072"/>
                    <a:pt x="877" y="1071"/>
                    <a:pt x="878" y="1071"/>
                  </a:cubicBezTo>
                  <a:cubicBezTo>
                    <a:pt x="879" y="1070"/>
                    <a:pt x="880" y="1067"/>
                    <a:pt x="879" y="1066"/>
                  </a:cubicBezTo>
                  <a:cubicBezTo>
                    <a:pt x="878" y="1064"/>
                    <a:pt x="875" y="1063"/>
                    <a:pt x="873" y="1064"/>
                  </a:cubicBezTo>
                  <a:close/>
                  <a:moveTo>
                    <a:pt x="937" y="124"/>
                  </a:moveTo>
                  <a:cubicBezTo>
                    <a:pt x="935" y="123"/>
                    <a:pt x="933" y="123"/>
                    <a:pt x="931" y="125"/>
                  </a:cubicBezTo>
                  <a:cubicBezTo>
                    <a:pt x="930" y="127"/>
                    <a:pt x="930" y="129"/>
                    <a:pt x="932" y="131"/>
                  </a:cubicBezTo>
                  <a:cubicBezTo>
                    <a:pt x="933" y="131"/>
                    <a:pt x="934" y="132"/>
                    <a:pt x="934" y="132"/>
                  </a:cubicBezTo>
                  <a:cubicBezTo>
                    <a:pt x="936" y="132"/>
                    <a:pt x="937" y="131"/>
                    <a:pt x="938" y="130"/>
                  </a:cubicBezTo>
                  <a:cubicBezTo>
                    <a:pt x="939" y="128"/>
                    <a:pt x="939" y="126"/>
                    <a:pt x="937" y="124"/>
                  </a:cubicBezTo>
                  <a:close/>
                  <a:moveTo>
                    <a:pt x="926" y="1028"/>
                  </a:moveTo>
                  <a:cubicBezTo>
                    <a:pt x="924" y="1030"/>
                    <a:pt x="924" y="1032"/>
                    <a:pt x="925" y="1034"/>
                  </a:cubicBezTo>
                  <a:cubicBezTo>
                    <a:pt x="926" y="1035"/>
                    <a:pt x="927" y="1035"/>
                    <a:pt x="928" y="1035"/>
                  </a:cubicBezTo>
                  <a:cubicBezTo>
                    <a:pt x="929" y="1035"/>
                    <a:pt x="930" y="1035"/>
                    <a:pt x="931" y="1035"/>
                  </a:cubicBezTo>
                  <a:cubicBezTo>
                    <a:pt x="932" y="1033"/>
                    <a:pt x="933" y="1031"/>
                    <a:pt x="931" y="1029"/>
                  </a:cubicBezTo>
                  <a:cubicBezTo>
                    <a:pt x="930" y="1027"/>
                    <a:pt x="928" y="1027"/>
                    <a:pt x="926" y="1028"/>
                  </a:cubicBezTo>
                  <a:close/>
                  <a:moveTo>
                    <a:pt x="911" y="105"/>
                  </a:moveTo>
                  <a:cubicBezTo>
                    <a:pt x="909" y="104"/>
                    <a:pt x="907" y="104"/>
                    <a:pt x="905" y="106"/>
                  </a:cubicBezTo>
                  <a:cubicBezTo>
                    <a:pt x="904" y="108"/>
                    <a:pt x="905" y="110"/>
                    <a:pt x="906" y="112"/>
                  </a:cubicBezTo>
                  <a:cubicBezTo>
                    <a:pt x="907" y="112"/>
                    <a:pt x="908" y="112"/>
                    <a:pt x="909" y="112"/>
                  </a:cubicBezTo>
                  <a:cubicBezTo>
                    <a:pt x="910" y="112"/>
                    <a:pt x="911" y="112"/>
                    <a:pt x="912" y="111"/>
                  </a:cubicBezTo>
                  <a:cubicBezTo>
                    <a:pt x="913" y="109"/>
                    <a:pt x="913" y="106"/>
                    <a:pt x="911" y="105"/>
                  </a:cubicBezTo>
                  <a:close/>
                  <a:moveTo>
                    <a:pt x="938" y="1018"/>
                  </a:moveTo>
                  <a:cubicBezTo>
                    <a:pt x="938" y="1018"/>
                    <a:pt x="938" y="1018"/>
                    <a:pt x="938" y="1018"/>
                  </a:cubicBezTo>
                  <a:cubicBezTo>
                    <a:pt x="937" y="1020"/>
                    <a:pt x="936" y="1022"/>
                    <a:pt x="938" y="1024"/>
                  </a:cubicBezTo>
                  <a:cubicBezTo>
                    <a:pt x="938" y="1025"/>
                    <a:pt x="940" y="1026"/>
                    <a:pt x="941" y="1026"/>
                  </a:cubicBezTo>
                  <a:cubicBezTo>
                    <a:pt x="942" y="1026"/>
                    <a:pt x="943" y="1025"/>
                    <a:pt x="943" y="1025"/>
                  </a:cubicBezTo>
                  <a:cubicBezTo>
                    <a:pt x="945" y="1023"/>
                    <a:pt x="945" y="1021"/>
                    <a:pt x="944" y="1019"/>
                  </a:cubicBezTo>
                  <a:cubicBezTo>
                    <a:pt x="942" y="1017"/>
                    <a:pt x="940" y="1017"/>
                    <a:pt x="938" y="1018"/>
                  </a:cubicBezTo>
                  <a:close/>
                  <a:moveTo>
                    <a:pt x="913" y="1038"/>
                  </a:moveTo>
                  <a:cubicBezTo>
                    <a:pt x="911" y="1039"/>
                    <a:pt x="911" y="1042"/>
                    <a:pt x="912" y="1043"/>
                  </a:cubicBezTo>
                  <a:cubicBezTo>
                    <a:pt x="913" y="1044"/>
                    <a:pt x="914" y="1045"/>
                    <a:pt x="915" y="1045"/>
                  </a:cubicBezTo>
                  <a:cubicBezTo>
                    <a:pt x="916" y="1045"/>
                    <a:pt x="917" y="1045"/>
                    <a:pt x="918" y="1044"/>
                  </a:cubicBezTo>
                  <a:cubicBezTo>
                    <a:pt x="920" y="1043"/>
                    <a:pt x="920" y="1040"/>
                    <a:pt x="919" y="1039"/>
                  </a:cubicBezTo>
                  <a:cubicBezTo>
                    <a:pt x="917" y="1037"/>
                    <a:pt x="915" y="1037"/>
                    <a:pt x="913" y="1038"/>
                  </a:cubicBezTo>
                  <a:close/>
                  <a:moveTo>
                    <a:pt x="924" y="115"/>
                  </a:moveTo>
                  <a:cubicBezTo>
                    <a:pt x="922" y="113"/>
                    <a:pt x="920" y="114"/>
                    <a:pt x="919" y="115"/>
                  </a:cubicBezTo>
                  <a:cubicBezTo>
                    <a:pt x="917" y="117"/>
                    <a:pt x="918" y="120"/>
                    <a:pt x="919" y="121"/>
                  </a:cubicBezTo>
                  <a:cubicBezTo>
                    <a:pt x="920" y="122"/>
                    <a:pt x="921" y="122"/>
                    <a:pt x="922" y="122"/>
                  </a:cubicBezTo>
                  <a:cubicBezTo>
                    <a:pt x="923" y="122"/>
                    <a:pt x="924" y="121"/>
                    <a:pt x="925" y="120"/>
                  </a:cubicBezTo>
                  <a:cubicBezTo>
                    <a:pt x="926" y="118"/>
                    <a:pt x="926" y="116"/>
                    <a:pt x="924" y="115"/>
                  </a:cubicBezTo>
                  <a:close/>
                  <a:moveTo>
                    <a:pt x="884" y="87"/>
                  </a:moveTo>
                  <a:cubicBezTo>
                    <a:pt x="882" y="86"/>
                    <a:pt x="880" y="87"/>
                    <a:pt x="879" y="88"/>
                  </a:cubicBezTo>
                  <a:cubicBezTo>
                    <a:pt x="877" y="90"/>
                    <a:pt x="878" y="93"/>
                    <a:pt x="880" y="94"/>
                  </a:cubicBezTo>
                  <a:cubicBezTo>
                    <a:pt x="881" y="94"/>
                    <a:pt x="881" y="95"/>
                    <a:pt x="882" y="95"/>
                  </a:cubicBezTo>
                  <a:cubicBezTo>
                    <a:pt x="883" y="95"/>
                    <a:pt x="885" y="94"/>
                    <a:pt x="885" y="93"/>
                  </a:cubicBezTo>
                  <a:cubicBezTo>
                    <a:pt x="887" y="91"/>
                    <a:pt x="886" y="88"/>
                    <a:pt x="884" y="87"/>
                  </a:cubicBezTo>
                  <a:close/>
                  <a:moveTo>
                    <a:pt x="1132" y="727"/>
                  </a:moveTo>
                  <a:cubicBezTo>
                    <a:pt x="1130" y="726"/>
                    <a:pt x="1128" y="728"/>
                    <a:pt x="1127" y="730"/>
                  </a:cubicBezTo>
                  <a:cubicBezTo>
                    <a:pt x="1126" y="732"/>
                    <a:pt x="1128" y="734"/>
                    <a:pt x="1130" y="735"/>
                  </a:cubicBezTo>
                  <a:cubicBezTo>
                    <a:pt x="1130" y="735"/>
                    <a:pt x="1130" y="735"/>
                    <a:pt x="1131" y="735"/>
                  </a:cubicBezTo>
                  <a:cubicBezTo>
                    <a:pt x="1133" y="735"/>
                    <a:pt x="1134" y="734"/>
                    <a:pt x="1135" y="732"/>
                  </a:cubicBezTo>
                  <a:cubicBezTo>
                    <a:pt x="1135" y="730"/>
                    <a:pt x="1134" y="728"/>
                    <a:pt x="1132" y="727"/>
                  </a:cubicBezTo>
                  <a:close/>
                  <a:moveTo>
                    <a:pt x="1136" y="712"/>
                  </a:moveTo>
                  <a:cubicBezTo>
                    <a:pt x="1134" y="711"/>
                    <a:pt x="1132" y="712"/>
                    <a:pt x="1131" y="714"/>
                  </a:cubicBezTo>
                  <a:cubicBezTo>
                    <a:pt x="1130" y="717"/>
                    <a:pt x="1132" y="719"/>
                    <a:pt x="1134" y="719"/>
                  </a:cubicBezTo>
                  <a:cubicBezTo>
                    <a:pt x="1134" y="719"/>
                    <a:pt x="1135" y="719"/>
                    <a:pt x="1135" y="719"/>
                  </a:cubicBezTo>
                  <a:cubicBezTo>
                    <a:pt x="1137" y="719"/>
                    <a:pt x="1138" y="718"/>
                    <a:pt x="1139" y="716"/>
                  </a:cubicBezTo>
                  <a:cubicBezTo>
                    <a:pt x="1139" y="714"/>
                    <a:pt x="1138" y="712"/>
                    <a:pt x="1136" y="712"/>
                  </a:cubicBezTo>
                  <a:close/>
                  <a:moveTo>
                    <a:pt x="1139" y="696"/>
                  </a:moveTo>
                  <a:cubicBezTo>
                    <a:pt x="1137" y="695"/>
                    <a:pt x="1135" y="697"/>
                    <a:pt x="1135" y="699"/>
                  </a:cubicBezTo>
                  <a:cubicBezTo>
                    <a:pt x="1134" y="701"/>
                    <a:pt x="1136" y="703"/>
                    <a:pt x="1138" y="704"/>
                  </a:cubicBezTo>
                  <a:cubicBezTo>
                    <a:pt x="1138" y="704"/>
                    <a:pt x="1138" y="704"/>
                    <a:pt x="1139" y="704"/>
                  </a:cubicBezTo>
                  <a:cubicBezTo>
                    <a:pt x="1140" y="704"/>
                    <a:pt x="1142" y="703"/>
                    <a:pt x="1142" y="701"/>
                  </a:cubicBezTo>
                  <a:cubicBezTo>
                    <a:pt x="1143" y="699"/>
                    <a:pt x="1142" y="696"/>
                    <a:pt x="1139" y="696"/>
                  </a:cubicBezTo>
                  <a:close/>
                  <a:moveTo>
                    <a:pt x="1117" y="773"/>
                  </a:moveTo>
                  <a:cubicBezTo>
                    <a:pt x="1115" y="772"/>
                    <a:pt x="1113" y="773"/>
                    <a:pt x="1112" y="775"/>
                  </a:cubicBezTo>
                  <a:cubicBezTo>
                    <a:pt x="1111" y="777"/>
                    <a:pt x="1113" y="780"/>
                    <a:pt x="1115" y="780"/>
                  </a:cubicBezTo>
                  <a:cubicBezTo>
                    <a:pt x="1115" y="781"/>
                    <a:pt x="1116" y="781"/>
                    <a:pt x="1116" y="781"/>
                  </a:cubicBezTo>
                  <a:cubicBezTo>
                    <a:pt x="1118" y="781"/>
                    <a:pt x="1119" y="780"/>
                    <a:pt x="1120" y="778"/>
                  </a:cubicBezTo>
                  <a:cubicBezTo>
                    <a:pt x="1121" y="776"/>
                    <a:pt x="1119" y="774"/>
                    <a:pt x="1117" y="773"/>
                  </a:cubicBezTo>
                  <a:close/>
                  <a:moveTo>
                    <a:pt x="1123" y="758"/>
                  </a:moveTo>
                  <a:cubicBezTo>
                    <a:pt x="1121" y="757"/>
                    <a:pt x="1118" y="758"/>
                    <a:pt x="1118" y="760"/>
                  </a:cubicBezTo>
                  <a:cubicBezTo>
                    <a:pt x="1117" y="762"/>
                    <a:pt x="1118" y="765"/>
                    <a:pt x="1120" y="765"/>
                  </a:cubicBezTo>
                  <a:cubicBezTo>
                    <a:pt x="1121" y="766"/>
                    <a:pt x="1121" y="766"/>
                    <a:pt x="1121" y="766"/>
                  </a:cubicBezTo>
                  <a:cubicBezTo>
                    <a:pt x="1123" y="766"/>
                    <a:pt x="1125" y="765"/>
                    <a:pt x="1125" y="763"/>
                  </a:cubicBezTo>
                  <a:cubicBezTo>
                    <a:pt x="1126" y="761"/>
                    <a:pt x="1125" y="759"/>
                    <a:pt x="1123" y="758"/>
                  </a:cubicBezTo>
                  <a:close/>
                  <a:moveTo>
                    <a:pt x="1128" y="742"/>
                  </a:moveTo>
                  <a:cubicBezTo>
                    <a:pt x="1125" y="742"/>
                    <a:pt x="1123" y="743"/>
                    <a:pt x="1123" y="745"/>
                  </a:cubicBezTo>
                  <a:cubicBezTo>
                    <a:pt x="1122" y="747"/>
                    <a:pt x="1123" y="749"/>
                    <a:pt x="1125" y="750"/>
                  </a:cubicBezTo>
                  <a:cubicBezTo>
                    <a:pt x="1126" y="750"/>
                    <a:pt x="1126" y="750"/>
                    <a:pt x="1126" y="750"/>
                  </a:cubicBezTo>
                  <a:cubicBezTo>
                    <a:pt x="1128" y="750"/>
                    <a:pt x="1130" y="749"/>
                    <a:pt x="1130" y="747"/>
                  </a:cubicBezTo>
                  <a:cubicBezTo>
                    <a:pt x="1131" y="745"/>
                    <a:pt x="1130" y="743"/>
                    <a:pt x="1128" y="742"/>
                  </a:cubicBezTo>
                  <a:close/>
                  <a:moveTo>
                    <a:pt x="1142" y="680"/>
                  </a:moveTo>
                  <a:cubicBezTo>
                    <a:pt x="1140" y="680"/>
                    <a:pt x="1138" y="681"/>
                    <a:pt x="1138" y="683"/>
                  </a:cubicBezTo>
                  <a:cubicBezTo>
                    <a:pt x="1137" y="686"/>
                    <a:pt x="1139" y="688"/>
                    <a:pt x="1141" y="688"/>
                  </a:cubicBezTo>
                  <a:cubicBezTo>
                    <a:pt x="1141" y="688"/>
                    <a:pt x="1141" y="688"/>
                    <a:pt x="1142" y="688"/>
                  </a:cubicBezTo>
                  <a:cubicBezTo>
                    <a:pt x="1144" y="688"/>
                    <a:pt x="1145" y="687"/>
                    <a:pt x="1146" y="685"/>
                  </a:cubicBezTo>
                  <a:cubicBezTo>
                    <a:pt x="1146" y="683"/>
                    <a:pt x="1145" y="681"/>
                    <a:pt x="1142" y="680"/>
                  </a:cubicBezTo>
                  <a:close/>
                  <a:moveTo>
                    <a:pt x="1150" y="617"/>
                  </a:moveTo>
                  <a:cubicBezTo>
                    <a:pt x="1148" y="617"/>
                    <a:pt x="1146" y="618"/>
                    <a:pt x="1146" y="620"/>
                  </a:cubicBezTo>
                  <a:cubicBezTo>
                    <a:pt x="1146" y="623"/>
                    <a:pt x="1148" y="624"/>
                    <a:pt x="1150" y="625"/>
                  </a:cubicBezTo>
                  <a:cubicBezTo>
                    <a:pt x="1150" y="625"/>
                    <a:pt x="1150" y="625"/>
                    <a:pt x="1150" y="625"/>
                  </a:cubicBezTo>
                  <a:cubicBezTo>
                    <a:pt x="1152" y="625"/>
                    <a:pt x="1154" y="623"/>
                    <a:pt x="1154" y="621"/>
                  </a:cubicBezTo>
                  <a:cubicBezTo>
                    <a:pt x="1154" y="619"/>
                    <a:pt x="1153" y="617"/>
                    <a:pt x="1150" y="617"/>
                  </a:cubicBezTo>
                  <a:close/>
                  <a:moveTo>
                    <a:pt x="1145" y="664"/>
                  </a:moveTo>
                  <a:cubicBezTo>
                    <a:pt x="1143" y="664"/>
                    <a:pt x="1141" y="666"/>
                    <a:pt x="1141" y="668"/>
                  </a:cubicBezTo>
                  <a:cubicBezTo>
                    <a:pt x="1140" y="668"/>
                    <a:pt x="1140" y="668"/>
                    <a:pt x="1140" y="668"/>
                  </a:cubicBezTo>
                  <a:cubicBezTo>
                    <a:pt x="1140" y="670"/>
                    <a:pt x="1142" y="672"/>
                    <a:pt x="1144" y="672"/>
                  </a:cubicBezTo>
                  <a:cubicBezTo>
                    <a:pt x="1144" y="672"/>
                    <a:pt x="1144" y="672"/>
                    <a:pt x="1144" y="672"/>
                  </a:cubicBezTo>
                  <a:cubicBezTo>
                    <a:pt x="1146" y="672"/>
                    <a:pt x="1148" y="671"/>
                    <a:pt x="1148" y="669"/>
                  </a:cubicBezTo>
                  <a:cubicBezTo>
                    <a:pt x="1149" y="667"/>
                    <a:pt x="1147" y="665"/>
                    <a:pt x="1145" y="664"/>
                  </a:cubicBezTo>
                  <a:close/>
                  <a:moveTo>
                    <a:pt x="1152" y="585"/>
                  </a:moveTo>
                  <a:cubicBezTo>
                    <a:pt x="1149" y="585"/>
                    <a:pt x="1148" y="586"/>
                    <a:pt x="1148" y="589"/>
                  </a:cubicBezTo>
                  <a:cubicBezTo>
                    <a:pt x="1147" y="591"/>
                    <a:pt x="1149" y="593"/>
                    <a:pt x="1151" y="593"/>
                  </a:cubicBezTo>
                  <a:cubicBezTo>
                    <a:pt x="1151" y="593"/>
                    <a:pt x="1151" y="593"/>
                    <a:pt x="1152" y="593"/>
                  </a:cubicBezTo>
                  <a:cubicBezTo>
                    <a:pt x="1154" y="593"/>
                    <a:pt x="1155" y="591"/>
                    <a:pt x="1156" y="589"/>
                  </a:cubicBezTo>
                  <a:cubicBezTo>
                    <a:pt x="1156" y="587"/>
                    <a:pt x="1154" y="585"/>
                    <a:pt x="1152" y="585"/>
                  </a:cubicBezTo>
                  <a:close/>
                  <a:moveTo>
                    <a:pt x="1151" y="601"/>
                  </a:moveTo>
                  <a:cubicBezTo>
                    <a:pt x="1149" y="601"/>
                    <a:pt x="1147" y="602"/>
                    <a:pt x="1147" y="604"/>
                  </a:cubicBezTo>
                  <a:cubicBezTo>
                    <a:pt x="1147" y="607"/>
                    <a:pt x="1149" y="609"/>
                    <a:pt x="1151" y="609"/>
                  </a:cubicBezTo>
                  <a:cubicBezTo>
                    <a:pt x="1151" y="609"/>
                    <a:pt x="1151" y="609"/>
                    <a:pt x="1151" y="609"/>
                  </a:cubicBezTo>
                  <a:cubicBezTo>
                    <a:pt x="1153" y="609"/>
                    <a:pt x="1155" y="607"/>
                    <a:pt x="1155" y="605"/>
                  </a:cubicBezTo>
                  <a:cubicBezTo>
                    <a:pt x="1155" y="603"/>
                    <a:pt x="1153" y="601"/>
                    <a:pt x="1151" y="601"/>
                  </a:cubicBezTo>
                  <a:close/>
                  <a:moveTo>
                    <a:pt x="1147" y="649"/>
                  </a:moveTo>
                  <a:cubicBezTo>
                    <a:pt x="1145" y="648"/>
                    <a:pt x="1143" y="650"/>
                    <a:pt x="1143" y="652"/>
                  </a:cubicBezTo>
                  <a:cubicBezTo>
                    <a:pt x="1143" y="652"/>
                    <a:pt x="1143" y="652"/>
                    <a:pt x="1143" y="652"/>
                  </a:cubicBezTo>
                  <a:cubicBezTo>
                    <a:pt x="1142" y="654"/>
                    <a:pt x="1144" y="656"/>
                    <a:pt x="1146" y="656"/>
                  </a:cubicBezTo>
                  <a:cubicBezTo>
                    <a:pt x="1146" y="657"/>
                    <a:pt x="1147" y="657"/>
                    <a:pt x="1147" y="657"/>
                  </a:cubicBezTo>
                  <a:cubicBezTo>
                    <a:pt x="1149" y="657"/>
                    <a:pt x="1150" y="655"/>
                    <a:pt x="1151" y="653"/>
                  </a:cubicBezTo>
                  <a:cubicBezTo>
                    <a:pt x="1151" y="651"/>
                    <a:pt x="1149" y="649"/>
                    <a:pt x="1147" y="649"/>
                  </a:cubicBezTo>
                  <a:close/>
                  <a:moveTo>
                    <a:pt x="1149" y="633"/>
                  </a:moveTo>
                  <a:cubicBezTo>
                    <a:pt x="1147" y="632"/>
                    <a:pt x="1145" y="634"/>
                    <a:pt x="1145" y="636"/>
                  </a:cubicBezTo>
                  <a:cubicBezTo>
                    <a:pt x="1144" y="638"/>
                    <a:pt x="1146" y="640"/>
                    <a:pt x="1148" y="641"/>
                  </a:cubicBezTo>
                  <a:cubicBezTo>
                    <a:pt x="1148" y="641"/>
                    <a:pt x="1148" y="641"/>
                    <a:pt x="1149" y="641"/>
                  </a:cubicBezTo>
                  <a:cubicBezTo>
                    <a:pt x="1151" y="641"/>
                    <a:pt x="1152" y="639"/>
                    <a:pt x="1153" y="637"/>
                  </a:cubicBezTo>
                  <a:cubicBezTo>
                    <a:pt x="1153" y="635"/>
                    <a:pt x="1151" y="633"/>
                    <a:pt x="1149" y="633"/>
                  </a:cubicBezTo>
                  <a:close/>
                  <a:moveTo>
                    <a:pt x="1106" y="803"/>
                  </a:moveTo>
                  <a:cubicBezTo>
                    <a:pt x="1104" y="802"/>
                    <a:pt x="1101" y="803"/>
                    <a:pt x="1100" y="805"/>
                  </a:cubicBezTo>
                  <a:cubicBezTo>
                    <a:pt x="1099" y="807"/>
                    <a:pt x="1100" y="809"/>
                    <a:pt x="1102" y="810"/>
                  </a:cubicBezTo>
                  <a:cubicBezTo>
                    <a:pt x="1103" y="810"/>
                    <a:pt x="1103" y="811"/>
                    <a:pt x="1104" y="811"/>
                  </a:cubicBezTo>
                  <a:cubicBezTo>
                    <a:pt x="1106" y="811"/>
                    <a:pt x="1107" y="810"/>
                    <a:pt x="1108" y="808"/>
                  </a:cubicBezTo>
                  <a:cubicBezTo>
                    <a:pt x="1109" y="806"/>
                    <a:pt x="1108" y="804"/>
                    <a:pt x="1106" y="803"/>
                  </a:cubicBezTo>
                  <a:close/>
                  <a:moveTo>
                    <a:pt x="1112" y="788"/>
                  </a:moveTo>
                  <a:cubicBezTo>
                    <a:pt x="1110" y="787"/>
                    <a:pt x="1107" y="788"/>
                    <a:pt x="1106" y="790"/>
                  </a:cubicBezTo>
                  <a:cubicBezTo>
                    <a:pt x="1106" y="792"/>
                    <a:pt x="1107" y="795"/>
                    <a:pt x="1109" y="795"/>
                  </a:cubicBezTo>
                  <a:cubicBezTo>
                    <a:pt x="1109" y="796"/>
                    <a:pt x="1110" y="796"/>
                    <a:pt x="1110" y="796"/>
                  </a:cubicBezTo>
                  <a:cubicBezTo>
                    <a:pt x="1112" y="796"/>
                    <a:pt x="1113" y="795"/>
                    <a:pt x="1114" y="793"/>
                  </a:cubicBezTo>
                  <a:cubicBezTo>
                    <a:pt x="1114" y="793"/>
                    <a:pt x="1114" y="793"/>
                    <a:pt x="1114" y="793"/>
                  </a:cubicBezTo>
                  <a:cubicBezTo>
                    <a:pt x="1115" y="791"/>
                    <a:pt x="1114" y="789"/>
                    <a:pt x="1112" y="788"/>
                  </a:cubicBezTo>
                  <a:close/>
                  <a:moveTo>
                    <a:pt x="1060" y="888"/>
                  </a:moveTo>
                  <a:cubicBezTo>
                    <a:pt x="1059" y="887"/>
                    <a:pt x="1056" y="887"/>
                    <a:pt x="1055" y="889"/>
                  </a:cubicBezTo>
                  <a:cubicBezTo>
                    <a:pt x="1054" y="891"/>
                    <a:pt x="1054" y="893"/>
                    <a:pt x="1056" y="894"/>
                  </a:cubicBezTo>
                  <a:cubicBezTo>
                    <a:pt x="1057" y="895"/>
                    <a:pt x="1057" y="895"/>
                    <a:pt x="1058" y="895"/>
                  </a:cubicBezTo>
                  <a:cubicBezTo>
                    <a:pt x="1060" y="895"/>
                    <a:pt x="1061" y="894"/>
                    <a:pt x="1062" y="893"/>
                  </a:cubicBezTo>
                  <a:cubicBezTo>
                    <a:pt x="1063" y="891"/>
                    <a:pt x="1062" y="889"/>
                    <a:pt x="1060" y="888"/>
                  </a:cubicBezTo>
                  <a:close/>
                  <a:moveTo>
                    <a:pt x="1046" y="902"/>
                  </a:moveTo>
                  <a:cubicBezTo>
                    <a:pt x="1045" y="904"/>
                    <a:pt x="1045" y="906"/>
                    <a:pt x="1047" y="908"/>
                  </a:cubicBezTo>
                  <a:cubicBezTo>
                    <a:pt x="1048" y="908"/>
                    <a:pt x="1048" y="908"/>
                    <a:pt x="1049" y="908"/>
                  </a:cubicBezTo>
                  <a:cubicBezTo>
                    <a:pt x="1050" y="908"/>
                    <a:pt x="1052" y="908"/>
                    <a:pt x="1053" y="907"/>
                  </a:cubicBezTo>
                  <a:cubicBezTo>
                    <a:pt x="1054" y="905"/>
                    <a:pt x="1053" y="902"/>
                    <a:pt x="1052" y="901"/>
                  </a:cubicBezTo>
                  <a:cubicBezTo>
                    <a:pt x="1050" y="900"/>
                    <a:pt x="1047" y="900"/>
                    <a:pt x="1046" y="902"/>
                  </a:cubicBezTo>
                  <a:close/>
                  <a:moveTo>
                    <a:pt x="1057" y="254"/>
                  </a:moveTo>
                  <a:cubicBezTo>
                    <a:pt x="1056" y="252"/>
                    <a:pt x="1053" y="252"/>
                    <a:pt x="1051" y="253"/>
                  </a:cubicBezTo>
                  <a:cubicBezTo>
                    <a:pt x="1050" y="254"/>
                    <a:pt x="1049" y="257"/>
                    <a:pt x="1050" y="259"/>
                  </a:cubicBezTo>
                  <a:cubicBezTo>
                    <a:pt x="1051" y="260"/>
                    <a:pt x="1052" y="260"/>
                    <a:pt x="1054" y="260"/>
                  </a:cubicBezTo>
                  <a:cubicBezTo>
                    <a:pt x="1054" y="260"/>
                    <a:pt x="1055" y="260"/>
                    <a:pt x="1056" y="260"/>
                  </a:cubicBezTo>
                  <a:cubicBezTo>
                    <a:pt x="1058" y="258"/>
                    <a:pt x="1058" y="256"/>
                    <a:pt x="1057" y="254"/>
                  </a:cubicBezTo>
                  <a:close/>
                  <a:moveTo>
                    <a:pt x="1048" y="241"/>
                  </a:moveTo>
                  <a:cubicBezTo>
                    <a:pt x="1046" y="239"/>
                    <a:pt x="1044" y="239"/>
                    <a:pt x="1042" y="240"/>
                  </a:cubicBezTo>
                  <a:cubicBezTo>
                    <a:pt x="1040" y="241"/>
                    <a:pt x="1040" y="244"/>
                    <a:pt x="1041" y="246"/>
                  </a:cubicBezTo>
                  <a:cubicBezTo>
                    <a:pt x="1042" y="247"/>
                    <a:pt x="1043" y="247"/>
                    <a:pt x="1044" y="247"/>
                  </a:cubicBezTo>
                  <a:cubicBezTo>
                    <a:pt x="1045" y="247"/>
                    <a:pt x="1046" y="247"/>
                    <a:pt x="1047" y="246"/>
                  </a:cubicBezTo>
                  <a:cubicBezTo>
                    <a:pt x="1049" y="245"/>
                    <a:pt x="1049" y="243"/>
                    <a:pt x="1048" y="241"/>
                  </a:cubicBezTo>
                  <a:close/>
                  <a:moveTo>
                    <a:pt x="1037" y="915"/>
                  </a:moveTo>
                  <a:cubicBezTo>
                    <a:pt x="1035" y="917"/>
                    <a:pt x="1036" y="919"/>
                    <a:pt x="1038" y="921"/>
                  </a:cubicBezTo>
                  <a:cubicBezTo>
                    <a:pt x="1038" y="921"/>
                    <a:pt x="1039" y="921"/>
                    <a:pt x="1040" y="921"/>
                  </a:cubicBezTo>
                  <a:cubicBezTo>
                    <a:pt x="1041" y="921"/>
                    <a:pt x="1042" y="921"/>
                    <a:pt x="1043" y="920"/>
                  </a:cubicBezTo>
                  <a:cubicBezTo>
                    <a:pt x="1043" y="920"/>
                    <a:pt x="1043" y="920"/>
                    <a:pt x="1043" y="920"/>
                  </a:cubicBezTo>
                  <a:cubicBezTo>
                    <a:pt x="1044" y="918"/>
                    <a:pt x="1044" y="915"/>
                    <a:pt x="1042" y="914"/>
                  </a:cubicBezTo>
                  <a:cubicBezTo>
                    <a:pt x="1040" y="913"/>
                    <a:pt x="1038" y="913"/>
                    <a:pt x="1037" y="915"/>
                  </a:cubicBezTo>
                  <a:close/>
                  <a:moveTo>
                    <a:pt x="1066" y="268"/>
                  </a:moveTo>
                  <a:cubicBezTo>
                    <a:pt x="1065" y="266"/>
                    <a:pt x="1062" y="265"/>
                    <a:pt x="1060" y="266"/>
                  </a:cubicBezTo>
                  <a:cubicBezTo>
                    <a:pt x="1058" y="267"/>
                    <a:pt x="1058" y="270"/>
                    <a:pt x="1059" y="272"/>
                  </a:cubicBezTo>
                  <a:cubicBezTo>
                    <a:pt x="1060" y="273"/>
                    <a:pt x="1061" y="274"/>
                    <a:pt x="1062" y="274"/>
                  </a:cubicBezTo>
                  <a:cubicBezTo>
                    <a:pt x="1063" y="274"/>
                    <a:pt x="1064" y="273"/>
                    <a:pt x="1064" y="273"/>
                  </a:cubicBezTo>
                  <a:cubicBezTo>
                    <a:pt x="1066" y="272"/>
                    <a:pt x="1067" y="269"/>
                    <a:pt x="1066" y="268"/>
                  </a:cubicBezTo>
                  <a:close/>
                  <a:moveTo>
                    <a:pt x="1092" y="832"/>
                  </a:moveTo>
                  <a:cubicBezTo>
                    <a:pt x="1090" y="831"/>
                    <a:pt x="1088" y="832"/>
                    <a:pt x="1087" y="834"/>
                  </a:cubicBezTo>
                  <a:cubicBezTo>
                    <a:pt x="1086" y="836"/>
                    <a:pt x="1087" y="838"/>
                    <a:pt x="1089" y="839"/>
                  </a:cubicBezTo>
                  <a:cubicBezTo>
                    <a:pt x="1089" y="839"/>
                    <a:pt x="1090" y="840"/>
                    <a:pt x="1090" y="840"/>
                  </a:cubicBezTo>
                  <a:cubicBezTo>
                    <a:pt x="1092" y="840"/>
                    <a:pt x="1093" y="839"/>
                    <a:pt x="1094" y="837"/>
                  </a:cubicBezTo>
                  <a:cubicBezTo>
                    <a:pt x="1095" y="835"/>
                    <a:pt x="1094" y="833"/>
                    <a:pt x="1092" y="832"/>
                  </a:cubicBezTo>
                  <a:close/>
                  <a:moveTo>
                    <a:pt x="1099" y="818"/>
                  </a:moveTo>
                  <a:cubicBezTo>
                    <a:pt x="1097" y="817"/>
                    <a:pt x="1095" y="817"/>
                    <a:pt x="1094" y="819"/>
                  </a:cubicBezTo>
                  <a:cubicBezTo>
                    <a:pt x="1093" y="821"/>
                    <a:pt x="1094" y="824"/>
                    <a:pt x="1096" y="825"/>
                  </a:cubicBezTo>
                  <a:cubicBezTo>
                    <a:pt x="1096" y="825"/>
                    <a:pt x="1097" y="825"/>
                    <a:pt x="1097" y="825"/>
                  </a:cubicBezTo>
                  <a:cubicBezTo>
                    <a:pt x="1099" y="825"/>
                    <a:pt x="1100" y="824"/>
                    <a:pt x="1101" y="823"/>
                  </a:cubicBezTo>
                  <a:cubicBezTo>
                    <a:pt x="1102" y="821"/>
                    <a:pt x="1101" y="818"/>
                    <a:pt x="1099" y="818"/>
                  </a:cubicBezTo>
                  <a:close/>
                  <a:moveTo>
                    <a:pt x="1038" y="228"/>
                  </a:moveTo>
                  <a:cubicBezTo>
                    <a:pt x="1037" y="226"/>
                    <a:pt x="1034" y="226"/>
                    <a:pt x="1033" y="227"/>
                  </a:cubicBezTo>
                  <a:cubicBezTo>
                    <a:pt x="1031" y="228"/>
                    <a:pt x="1030" y="231"/>
                    <a:pt x="1032" y="233"/>
                  </a:cubicBezTo>
                  <a:cubicBezTo>
                    <a:pt x="1033" y="234"/>
                    <a:pt x="1034" y="234"/>
                    <a:pt x="1035" y="234"/>
                  </a:cubicBezTo>
                  <a:cubicBezTo>
                    <a:pt x="1036" y="234"/>
                    <a:pt x="1037" y="234"/>
                    <a:pt x="1037" y="233"/>
                  </a:cubicBezTo>
                  <a:cubicBezTo>
                    <a:pt x="1039" y="232"/>
                    <a:pt x="1039" y="230"/>
                    <a:pt x="1038" y="228"/>
                  </a:cubicBezTo>
                  <a:close/>
                  <a:moveTo>
                    <a:pt x="1069" y="874"/>
                  </a:moveTo>
                  <a:cubicBezTo>
                    <a:pt x="1067" y="873"/>
                    <a:pt x="1065" y="874"/>
                    <a:pt x="1063" y="875"/>
                  </a:cubicBezTo>
                  <a:cubicBezTo>
                    <a:pt x="1062" y="877"/>
                    <a:pt x="1063" y="880"/>
                    <a:pt x="1065" y="881"/>
                  </a:cubicBezTo>
                  <a:cubicBezTo>
                    <a:pt x="1065" y="881"/>
                    <a:pt x="1066" y="882"/>
                    <a:pt x="1067" y="882"/>
                  </a:cubicBezTo>
                  <a:cubicBezTo>
                    <a:pt x="1068" y="882"/>
                    <a:pt x="1069" y="881"/>
                    <a:pt x="1070" y="880"/>
                  </a:cubicBezTo>
                  <a:cubicBezTo>
                    <a:pt x="1070" y="880"/>
                    <a:pt x="1070" y="880"/>
                    <a:pt x="1070" y="880"/>
                  </a:cubicBezTo>
                  <a:cubicBezTo>
                    <a:pt x="1071" y="878"/>
                    <a:pt x="1071" y="875"/>
                    <a:pt x="1069" y="874"/>
                  </a:cubicBezTo>
                  <a:close/>
                  <a:moveTo>
                    <a:pt x="1077" y="860"/>
                  </a:moveTo>
                  <a:cubicBezTo>
                    <a:pt x="1075" y="859"/>
                    <a:pt x="1073" y="860"/>
                    <a:pt x="1072" y="862"/>
                  </a:cubicBezTo>
                  <a:cubicBezTo>
                    <a:pt x="1070" y="864"/>
                    <a:pt x="1071" y="866"/>
                    <a:pt x="1073" y="867"/>
                  </a:cubicBezTo>
                  <a:cubicBezTo>
                    <a:pt x="1074" y="868"/>
                    <a:pt x="1074" y="868"/>
                    <a:pt x="1075" y="868"/>
                  </a:cubicBezTo>
                  <a:cubicBezTo>
                    <a:pt x="1076" y="868"/>
                    <a:pt x="1078" y="867"/>
                    <a:pt x="1078" y="866"/>
                  </a:cubicBezTo>
                  <a:cubicBezTo>
                    <a:pt x="1078" y="866"/>
                    <a:pt x="1078" y="866"/>
                    <a:pt x="1078" y="866"/>
                  </a:cubicBezTo>
                  <a:cubicBezTo>
                    <a:pt x="1080" y="864"/>
                    <a:pt x="1079" y="861"/>
                    <a:pt x="1077" y="860"/>
                  </a:cubicBezTo>
                  <a:close/>
                  <a:moveTo>
                    <a:pt x="1085" y="846"/>
                  </a:moveTo>
                  <a:cubicBezTo>
                    <a:pt x="1083" y="845"/>
                    <a:pt x="1080" y="846"/>
                    <a:pt x="1079" y="848"/>
                  </a:cubicBezTo>
                  <a:cubicBezTo>
                    <a:pt x="1078" y="850"/>
                    <a:pt x="1079" y="852"/>
                    <a:pt x="1081" y="853"/>
                  </a:cubicBezTo>
                  <a:cubicBezTo>
                    <a:pt x="1082" y="854"/>
                    <a:pt x="1082" y="854"/>
                    <a:pt x="1083" y="854"/>
                  </a:cubicBezTo>
                  <a:cubicBezTo>
                    <a:pt x="1084" y="854"/>
                    <a:pt x="1086" y="853"/>
                    <a:pt x="1086" y="852"/>
                  </a:cubicBezTo>
                  <a:cubicBezTo>
                    <a:pt x="1087" y="850"/>
                    <a:pt x="1087" y="847"/>
                    <a:pt x="1085" y="846"/>
                  </a:cubicBezTo>
                  <a:close/>
                  <a:moveTo>
                    <a:pt x="476" y="1138"/>
                  </a:moveTo>
                  <a:cubicBezTo>
                    <a:pt x="474" y="1137"/>
                    <a:pt x="472" y="1139"/>
                    <a:pt x="471" y="1141"/>
                  </a:cubicBezTo>
                  <a:cubicBezTo>
                    <a:pt x="471" y="1143"/>
                    <a:pt x="472" y="1145"/>
                    <a:pt x="474" y="1145"/>
                  </a:cubicBezTo>
                  <a:cubicBezTo>
                    <a:pt x="475" y="1146"/>
                    <a:pt x="475" y="1146"/>
                    <a:pt x="475" y="1146"/>
                  </a:cubicBezTo>
                  <a:cubicBezTo>
                    <a:pt x="477" y="1146"/>
                    <a:pt x="479" y="1144"/>
                    <a:pt x="479" y="1142"/>
                  </a:cubicBezTo>
                  <a:cubicBezTo>
                    <a:pt x="480" y="1140"/>
                    <a:pt x="478" y="1138"/>
                    <a:pt x="476" y="1138"/>
                  </a:cubicBezTo>
                  <a:close/>
                  <a:moveTo>
                    <a:pt x="571" y="1147"/>
                  </a:moveTo>
                  <a:cubicBezTo>
                    <a:pt x="569" y="1147"/>
                    <a:pt x="567" y="1148"/>
                    <a:pt x="567" y="1151"/>
                  </a:cubicBezTo>
                  <a:cubicBezTo>
                    <a:pt x="567" y="1153"/>
                    <a:pt x="568" y="1155"/>
                    <a:pt x="571" y="1155"/>
                  </a:cubicBezTo>
                  <a:cubicBezTo>
                    <a:pt x="571" y="1155"/>
                    <a:pt x="571" y="1155"/>
                    <a:pt x="571" y="1155"/>
                  </a:cubicBezTo>
                  <a:cubicBezTo>
                    <a:pt x="573" y="1155"/>
                    <a:pt x="575" y="1153"/>
                    <a:pt x="575" y="1151"/>
                  </a:cubicBezTo>
                  <a:cubicBezTo>
                    <a:pt x="575" y="1149"/>
                    <a:pt x="573" y="1147"/>
                    <a:pt x="571" y="1147"/>
                  </a:cubicBezTo>
                  <a:close/>
                  <a:moveTo>
                    <a:pt x="578" y="0"/>
                  </a:moveTo>
                  <a:cubicBezTo>
                    <a:pt x="578" y="0"/>
                    <a:pt x="577" y="0"/>
                    <a:pt x="577" y="0"/>
                  </a:cubicBezTo>
                  <a:cubicBezTo>
                    <a:pt x="577" y="0"/>
                    <a:pt x="577" y="0"/>
                    <a:pt x="577" y="0"/>
                  </a:cubicBezTo>
                  <a:cubicBezTo>
                    <a:pt x="575" y="0"/>
                    <a:pt x="573" y="1"/>
                    <a:pt x="573" y="4"/>
                  </a:cubicBezTo>
                  <a:cubicBezTo>
                    <a:pt x="573" y="6"/>
                    <a:pt x="575" y="8"/>
                    <a:pt x="577" y="8"/>
                  </a:cubicBezTo>
                  <a:cubicBezTo>
                    <a:pt x="577" y="8"/>
                    <a:pt x="577" y="8"/>
                    <a:pt x="577" y="8"/>
                  </a:cubicBezTo>
                  <a:cubicBezTo>
                    <a:pt x="577" y="8"/>
                    <a:pt x="578" y="8"/>
                    <a:pt x="578" y="8"/>
                  </a:cubicBezTo>
                  <a:cubicBezTo>
                    <a:pt x="578" y="8"/>
                    <a:pt x="578" y="8"/>
                    <a:pt x="578" y="8"/>
                  </a:cubicBezTo>
                  <a:cubicBezTo>
                    <a:pt x="580" y="8"/>
                    <a:pt x="582" y="6"/>
                    <a:pt x="582" y="4"/>
                  </a:cubicBezTo>
                  <a:cubicBezTo>
                    <a:pt x="582" y="1"/>
                    <a:pt x="580" y="0"/>
                    <a:pt x="578" y="0"/>
                  </a:cubicBezTo>
                  <a:close/>
                  <a:moveTo>
                    <a:pt x="561" y="0"/>
                  </a:moveTo>
                  <a:cubicBezTo>
                    <a:pt x="558" y="0"/>
                    <a:pt x="557" y="2"/>
                    <a:pt x="557" y="4"/>
                  </a:cubicBezTo>
                  <a:cubicBezTo>
                    <a:pt x="557" y="6"/>
                    <a:pt x="559" y="8"/>
                    <a:pt x="561" y="8"/>
                  </a:cubicBezTo>
                  <a:cubicBezTo>
                    <a:pt x="561" y="8"/>
                    <a:pt x="561" y="8"/>
                    <a:pt x="561" y="8"/>
                  </a:cubicBezTo>
                  <a:cubicBezTo>
                    <a:pt x="563" y="8"/>
                    <a:pt x="565" y="6"/>
                    <a:pt x="565" y="4"/>
                  </a:cubicBezTo>
                  <a:cubicBezTo>
                    <a:pt x="565" y="2"/>
                    <a:pt x="563" y="0"/>
                    <a:pt x="561" y="0"/>
                  </a:cubicBezTo>
                  <a:close/>
                  <a:moveTo>
                    <a:pt x="528" y="2"/>
                  </a:moveTo>
                  <a:cubicBezTo>
                    <a:pt x="526" y="2"/>
                    <a:pt x="525" y="4"/>
                    <a:pt x="525" y="6"/>
                  </a:cubicBezTo>
                  <a:cubicBezTo>
                    <a:pt x="525" y="8"/>
                    <a:pt x="527" y="10"/>
                    <a:pt x="529" y="10"/>
                  </a:cubicBezTo>
                  <a:cubicBezTo>
                    <a:pt x="529" y="10"/>
                    <a:pt x="529" y="10"/>
                    <a:pt x="529" y="10"/>
                  </a:cubicBezTo>
                  <a:cubicBezTo>
                    <a:pt x="531" y="9"/>
                    <a:pt x="533" y="7"/>
                    <a:pt x="533" y="5"/>
                  </a:cubicBezTo>
                  <a:cubicBezTo>
                    <a:pt x="533" y="3"/>
                    <a:pt x="531" y="1"/>
                    <a:pt x="528" y="2"/>
                  </a:cubicBezTo>
                  <a:close/>
                  <a:moveTo>
                    <a:pt x="539" y="1145"/>
                  </a:moveTo>
                  <a:cubicBezTo>
                    <a:pt x="537" y="1145"/>
                    <a:pt x="535" y="1147"/>
                    <a:pt x="535" y="1149"/>
                  </a:cubicBezTo>
                  <a:cubicBezTo>
                    <a:pt x="535" y="1151"/>
                    <a:pt x="536" y="1153"/>
                    <a:pt x="538" y="1153"/>
                  </a:cubicBezTo>
                  <a:cubicBezTo>
                    <a:pt x="539" y="1153"/>
                    <a:pt x="539" y="1153"/>
                    <a:pt x="539" y="1153"/>
                  </a:cubicBezTo>
                  <a:cubicBezTo>
                    <a:pt x="541" y="1153"/>
                    <a:pt x="543" y="1152"/>
                    <a:pt x="543" y="1150"/>
                  </a:cubicBezTo>
                  <a:cubicBezTo>
                    <a:pt x="543" y="1147"/>
                    <a:pt x="541" y="1146"/>
                    <a:pt x="539" y="1145"/>
                  </a:cubicBezTo>
                  <a:close/>
                  <a:moveTo>
                    <a:pt x="587" y="1147"/>
                  </a:moveTo>
                  <a:cubicBezTo>
                    <a:pt x="584" y="1147"/>
                    <a:pt x="583" y="1148"/>
                    <a:pt x="583" y="1151"/>
                  </a:cubicBezTo>
                  <a:cubicBezTo>
                    <a:pt x="583" y="1153"/>
                    <a:pt x="585" y="1155"/>
                    <a:pt x="587" y="1155"/>
                  </a:cubicBezTo>
                  <a:cubicBezTo>
                    <a:pt x="587" y="1155"/>
                    <a:pt x="587" y="1155"/>
                    <a:pt x="587" y="1155"/>
                  </a:cubicBezTo>
                  <a:cubicBezTo>
                    <a:pt x="589" y="1155"/>
                    <a:pt x="591" y="1153"/>
                    <a:pt x="591" y="1151"/>
                  </a:cubicBezTo>
                  <a:cubicBezTo>
                    <a:pt x="591" y="1148"/>
                    <a:pt x="589" y="1147"/>
                    <a:pt x="587" y="1147"/>
                  </a:cubicBezTo>
                  <a:close/>
                  <a:moveTo>
                    <a:pt x="544" y="1"/>
                  </a:moveTo>
                  <a:cubicBezTo>
                    <a:pt x="542" y="1"/>
                    <a:pt x="541" y="3"/>
                    <a:pt x="541" y="5"/>
                  </a:cubicBezTo>
                  <a:cubicBezTo>
                    <a:pt x="541" y="7"/>
                    <a:pt x="543" y="9"/>
                    <a:pt x="545" y="9"/>
                  </a:cubicBezTo>
                  <a:cubicBezTo>
                    <a:pt x="545" y="9"/>
                    <a:pt x="545" y="8"/>
                    <a:pt x="545" y="8"/>
                  </a:cubicBezTo>
                  <a:cubicBezTo>
                    <a:pt x="547" y="8"/>
                    <a:pt x="549" y="6"/>
                    <a:pt x="549" y="4"/>
                  </a:cubicBezTo>
                  <a:cubicBezTo>
                    <a:pt x="549" y="2"/>
                    <a:pt x="547" y="0"/>
                    <a:pt x="544" y="1"/>
                  </a:cubicBezTo>
                  <a:close/>
                  <a:moveTo>
                    <a:pt x="555" y="1146"/>
                  </a:moveTo>
                  <a:cubicBezTo>
                    <a:pt x="553" y="1146"/>
                    <a:pt x="551" y="1148"/>
                    <a:pt x="551" y="1150"/>
                  </a:cubicBezTo>
                  <a:cubicBezTo>
                    <a:pt x="551" y="1152"/>
                    <a:pt x="552" y="1154"/>
                    <a:pt x="555" y="1154"/>
                  </a:cubicBezTo>
                  <a:cubicBezTo>
                    <a:pt x="555" y="1154"/>
                    <a:pt x="555" y="1154"/>
                    <a:pt x="555" y="1154"/>
                  </a:cubicBezTo>
                  <a:cubicBezTo>
                    <a:pt x="557" y="1154"/>
                    <a:pt x="559" y="1153"/>
                    <a:pt x="559" y="1150"/>
                  </a:cubicBezTo>
                  <a:cubicBezTo>
                    <a:pt x="559" y="1148"/>
                    <a:pt x="557" y="1146"/>
                    <a:pt x="555" y="1146"/>
                  </a:cubicBezTo>
                  <a:close/>
                  <a:moveTo>
                    <a:pt x="626" y="2"/>
                  </a:moveTo>
                  <a:cubicBezTo>
                    <a:pt x="624" y="1"/>
                    <a:pt x="622" y="3"/>
                    <a:pt x="622" y="5"/>
                  </a:cubicBezTo>
                  <a:cubicBezTo>
                    <a:pt x="622" y="7"/>
                    <a:pt x="623" y="9"/>
                    <a:pt x="625" y="10"/>
                  </a:cubicBezTo>
                  <a:cubicBezTo>
                    <a:pt x="626" y="10"/>
                    <a:pt x="626" y="10"/>
                    <a:pt x="626" y="10"/>
                  </a:cubicBezTo>
                  <a:cubicBezTo>
                    <a:pt x="628" y="10"/>
                    <a:pt x="630" y="8"/>
                    <a:pt x="630" y="6"/>
                  </a:cubicBezTo>
                  <a:cubicBezTo>
                    <a:pt x="630" y="4"/>
                    <a:pt x="628" y="2"/>
                    <a:pt x="626" y="2"/>
                  </a:cubicBezTo>
                  <a:close/>
                  <a:moveTo>
                    <a:pt x="618" y="1145"/>
                  </a:moveTo>
                  <a:cubicBezTo>
                    <a:pt x="616" y="1145"/>
                    <a:pt x="615" y="1147"/>
                    <a:pt x="615" y="1150"/>
                  </a:cubicBezTo>
                  <a:cubicBezTo>
                    <a:pt x="615" y="1152"/>
                    <a:pt x="617" y="1153"/>
                    <a:pt x="619" y="1153"/>
                  </a:cubicBezTo>
                  <a:cubicBezTo>
                    <a:pt x="619" y="1153"/>
                    <a:pt x="619" y="1153"/>
                    <a:pt x="619" y="1153"/>
                  </a:cubicBezTo>
                  <a:cubicBezTo>
                    <a:pt x="621" y="1153"/>
                    <a:pt x="623" y="1151"/>
                    <a:pt x="623" y="1149"/>
                  </a:cubicBezTo>
                  <a:cubicBezTo>
                    <a:pt x="623" y="1147"/>
                    <a:pt x="621" y="1145"/>
                    <a:pt x="618" y="1145"/>
                  </a:cubicBezTo>
                  <a:close/>
                  <a:moveTo>
                    <a:pt x="594" y="0"/>
                  </a:moveTo>
                  <a:cubicBezTo>
                    <a:pt x="592" y="0"/>
                    <a:pt x="590" y="1"/>
                    <a:pt x="590" y="4"/>
                  </a:cubicBezTo>
                  <a:cubicBezTo>
                    <a:pt x="590" y="6"/>
                    <a:pt x="591" y="8"/>
                    <a:pt x="594" y="8"/>
                  </a:cubicBezTo>
                  <a:cubicBezTo>
                    <a:pt x="594" y="8"/>
                    <a:pt x="594" y="8"/>
                    <a:pt x="594" y="8"/>
                  </a:cubicBezTo>
                  <a:cubicBezTo>
                    <a:pt x="596" y="8"/>
                    <a:pt x="598" y="6"/>
                    <a:pt x="598" y="4"/>
                  </a:cubicBezTo>
                  <a:cubicBezTo>
                    <a:pt x="598" y="2"/>
                    <a:pt x="596" y="0"/>
                    <a:pt x="594" y="0"/>
                  </a:cubicBezTo>
                  <a:close/>
                  <a:moveTo>
                    <a:pt x="634" y="1144"/>
                  </a:moveTo>
                  <a:cubicBezTo>
                    <a:pt x="632" y="1144"/>
                    <a:pt x="630" y="1146"/>
                    <a:pt x="631" y="1148"/>
                  </a:cubicBezTo>
                  <a:cubicBezTo>
                    <a:pt x="631" y="1150"/>
                    <a:pt x="633" y="1152"/>
                    <a:pt x="635" y="1152"/>
                  </a:cubicBezTo>
                  <a:cubicBezTo>
                    <a:pt x="635" y="1152"/>
                    <a:pt x="635" y="1152"/>
                    <a:pt x="635" y="1152"/>
                  </a:cubicBezTo>
                  <a:cubicBezTo>
                    <a:pt x="637" y="1152"/>
                    <a:pt x="639" y="1150"/>
                    <a:pt x="639" y="1148"/>
                  </a:cubicBezTo>
                  <a:cubicBezTo>
                    <a:pt x="638" y="1145"/>
                    <a:pt x="636" y="1144"/>
                    <a:pt x="634" y="1144"/>
                  </a:cubicBezTo>
                  <a:close/>
                  <a:moveTo>
                    <a:pt x="610" y="0"/>
                  </a:moveTo>
                  <a:cubicBezTo>
                    <a:pt x="608" y="0"/>
                    <a:pt x="606" y="2"/>
                    <a:pt x="606" y="4"/>
                  </a:cubicBezTo>
                  <a:cubicBezTo>
                    <a:pt x="606" y="6"/>
                    <a:pt x="607" y="8"/>
                    <a:pt x="610" y="8"/>
                  </a:cubicBezTo>
                  <a:cubicBezTo>
                    <a:pt x="610" y="8"/>
                    <a:pt x="610" y="8"/>
                    <a:pt x="610" y="8"/>
                  </a:cubicBezTo>
                  <a:cubicBezTo>
                    <a:pt x="612" y="8"/>
                    <a:pt x="614" y="7"/>
                    <a:pt x="614" y="5"/>
                  </a:cubicBezTo>
                  <a:cubicBezTo>
                    <a:pt x="614" y="2"/>
                    <a:pt x="612" y="1"/>
                    <a:pt x="610" y="0"/>
                  </a:cubicBezTo>
                  <a:close/>
                  <a:moveTo>
                    <a:pt x="603" y="1146"/>
                  </a:moveTo>
                  <a:cubicBezTo>
                    <a:pt x="600" y="1146"/>
                    <a:pt x="599" y="1148"/>
                    <a:pt x="599" y="1150"/>
                  </a:cubicBezTo>
                  <a:cubicBezTo>
                    <a:pt x="599" y="1152"/>
                    <a:pt x="601" y="1154"/>
                    <a:pt x="603" y="1154"/>
                  </a:cubicBezTo>
                  <a:cubicBezTo>
                    <a:pt x="603" y="1154"/>
                    <a:pt x="603" y="1154"/>
                    <a:pt x="603" y="1154"/>
                  </a:cubicBezTo>
                  <a:cubicBezTo>
                    <a:pt x="603" y="1154"/>
                    <a:pt x="603" y="1154"/>
                    <a:pt x="603" y="1154"/>
                  </a:cubicBezTo>
                  <a:cubicBezTo>
                    <a:pt x="605" y="1154"/>
                    <a:pt x="607" y="1152"/>
                    <a:pt x="607" y="1150"/>
                  </a:cubicBezTo>
                  <a:cubicBezTo>
                    <a:pt x="607" y="1148"/>
                    <a:pt x="605" y="1146"/>
                    <a:pt x="603" y="1146"/>
                  </a:cubicBezTo>
                  <a:close/>
                  <a:moveTo>
                    <a:pt x="449" y="14"/>
                  </a:moveTo>
                  <a:cubicBezTo>
                    <a:pt x="447" y="14"/>
                    <a:pt x="445" y="17"/>
                    <a:pt x="446" y="19"/>
                  </a:cubicBezTo>
                  <a:cubicBezTo>
                    <a:pt x="446" y="21"/>
                    <a:pt x="448" y="22"/>
                    <a:pt x="450" y="22"/>
                  </a:cubicBezTo>
                  <a:cubicBezTo>
                    <a:pt x="450" y="22"/>
                    <a:pt x="450" y="22"/>
                    <a:pt x="451" y="22"/>
                  </a:cubicBezTo>
                  <a:cubicBezTo>
                    <a:pt x="453" y="21"/>
                    <a:pt x="454" y="19"/>
                    <a:pt x="454" y="17"/>
                  </a:cubicBezTo>
                  <a:cubicBezTo>
                    <a:pt x="453" y="15"/>
                    <a:pt x="451" y="13"/>
                    <a:pt x="449" y="14"/>
                  </a:cubicBezTo>
                  <a:close/>
                  <a:moveTo>
                    <a:pt x="642" y="3"/>
                  </a:moveTo>
                  <a:cubicBezTo>
                    <a:pt x="640" y="3"/>
                    <a:pt x="638" y="4"/>
                    <a:pt x="638" y="7"/>
                  </a:cubicBezTo>
                  <a:cubicBezTo>
                    <a:pt x="638" y="9"/>
                    <a:pt x="639" y="11"/>
                    <a:pt x="641" y="11"/>
                  </a:cubicBezTo>
                  <a:cubicBezTo>
                    <a:pt x="641" y="11"/>
                    <a:pt x="642" y="11"/>
                    <a:pt x="642" y="11"/>
                  </a:cubicBezTo>
                  <a:cubicBezTo>
                    <a:pt x="644" y="11"/>
                    <a:pt x="645" y="10"/>
                    <a:pt x="646" y="8"/>
                  </a:cubicBezTo>
                  <a:cubicBezTo>
                    <a:pt x="646" y="5"/>
                    <a:pt x="644" y="3"/>
                    <a:pt x="642" y="3"/>
                  </a:cubicBezTo>
                  <a:close/>
                  <a:moveTo>
                    <a:pt x="460" y="1135"/>
                  </a:moveTo>
                  <a:cubicBezTo>
                    <a:pt x="458" y="1134"/>
                    <a:pt x="456" y="1135"/>
                    <a:pt x="456" y="1138"/>
                  </a:cubicBezTo>
                  <a:cubicBezTo>
                    <a:pt x="455" y="1140"/>
                    <a:pt x="456" y="1142"/>
                    <a:pt x="459" y="1142"/>
                  </a:cubicBezTo>
                  <a:cubicBezTo>
                    <a:pt x="459" y="1142"/>
                    <a:pt x="459" y="1142"/>
                    <a:pt x="459" y="1142"/>
                  </a:cubicBezTo>
                  <a:cubicBezTo>
                    <a:pt x="461" y="1142"/>
                    <a:pt x="463" y="1141"/>
                    <a:pt x="463" y="1139"/>
                  </a:cubicBezTo>
                  <a:cubicBezTo>
                    <a:pt x="464" y="1137"/>
                    <a:pt x="462" y="1135"/>
                    <a:pt x="460" y="1135"/>
                  </a:cubicBezTo>
                  <a:close/>
                  <a:moveTo>
                    <a:pt x="465" y="11"/>
                  </a:moveTo>
                  <a:cubicBezTo>
                    <a:pt x="462" y="11"/>
                    <a:pt x="461" y="13"/>
                    <a:pt x="461" y="15"/>
                  </a:cubicBezTo>
                  <a:cubicBezTo>
                    <a:pt x="462" y="17"/>
                    <a:pt x="463" y="19"/>
                    <a:pt x="465" y="19"/>
                  </a:cubicBezTo>
                  <a:cubicBezTo>
                    <a:pt x="466" y="19"/>
                    <a:pt x="466" y="19"/>
                    <a:pt x="466" y="18"/>
                  </a:cubicBezTo>
                  <a:cubicBezTo>
                    <a:pt x="468" y="18"/>
                    <a:pt x="470" y="16"/>
                    <a:pt x="469" y="14"/>
                  </a:cubicBezTo>
                  <a:cubicBezTo>
                    <a:pt x="469" y="12"/>
                    <a:pt x="467" y="10"/>
                    <a:pt x="465" y="11"/>
                  </a:cubicBezTo>
                  <a:close/>
                  <a:moveTo>
                    <a:pt x="523" y="1144"/>
                  </a:moveTo>
                  <a:cubicBezTo>
                    <a:pt x="521" y="1144"/>
                    <a:pt x="519" y="1146"/>
                    <a:pt x="519" y="1148"/>
                  </a:cubicBezTo>
                  <a:cubicBezTo>
                    <a:pt x="519" y="1150"/>
                    <a:pt x="520" y="1152"/>
                    <a:pt x="522" y="1152"/>
                  </a:cubicBezTo>
                  <a:cubicBezTo>
                    <a:pt x="523" y="1152"/>
                    <a:pt x="523" y="1152"/>
                    <a:pt x="523" y="1152"/>
                  </a:cubicBezTo>
                  <a:cubicBezTo>
                    <a:pt x="525" y="1152"/>
                    <a:pt x="527" y="1151"/>
                    <a:pt x="527" y="1148"/>
                  </a:cubicBezTo>
                  <a:cubicBezTo>
                    <a:pt x="527" y="1146"/>
                    <a:pt x="525" y="1144"/>
                    <a:pt x="523" y="1144"/>
                  </a:cubicBezTo>
                  <a:close/>
                  <a:moveTo>
                    <a:pt x="433" y="18"/>
                  </a:moveTo>
                  <a:cubicBezTo>
                    <a:pt x="431" y="18"/>
                    <a:pt x="430" y="21"/>
                    <a:pt x="430" y="23"/>
                  </a:cubicBezTo>
                  <a:cubicBezTo>
                    <a:pt x="431" y="24"/>
                    <a:pt x="432" y="26"/>
                    <a:pt x="434" y="26"/>
                  </a:cubicBezTo>
                  <a:cubicBezTo>
                    <a:pt x="434" y="26"/>
                    <a:pt x="435" y="26"/>
                    <a:pt x="435" y="26"/>
                  </a:cubicBezTo>
                  <a:cubicBezTo>
                    <a:pt x="437" y="25"/>
                    <a:pt x="439" y="23"/>
                    <a:pt x="438" y="21"/>
                  </a:cubicBezTo>
                  <a:cubicBezTo>
                    <a:pt x="437" y="19"/>
                    <a:pt x="435" y="17"/>
                    <a:pt x="433" y="18"/>
                  </a:cubicBezTo>
                  <a:close/>
                  <a:moveTo>
                    <a:pt x="429" y="1127"/>
                  </a:moveTo>
                  <a:cubicBezTo>
                    <a:pt x="427" y="1127"/>
                    <a:pt x="425" y="1128"/>
                    <a:pt x="424" y="1130"/>
                  </a:cubicBezTo>
                  <a:cubicBezTo>
                    <a:pt x="424" y="1132"/>
                    <a:pt x="425" y="1134"/>
                    <a:pt x="427" y="1135"/>
                  </a:cubicBezTo>
                  <a:cubicBezTo>
                    <a:pt x="428" y="1135"/>
                    <a:pt x="428" y="1135"/>
                    <a:pt x="428" y="1135"/>
                  </a:cubicBezTo>
                  <a:cubicBezTo>
                    <a:pt x="430" y="1135"/>
                    <a:pt x="432" y="1134"/>
                    <a:pt x="432" y="1132"/>
                  </a:cubicBezTo>
                  <a:cubicBezTo>
                    <a:pt x="433" y="1130"/>
                    <a:pt x="431" y="1128"/>
                    <a:pt x="429" y="1127"/>
                  </a:cubicBezTo>
                  <a:close/>
                  <a:moveTo>
                    <a:pt x="445" y="1131"/>
                  </a:moveTo>
                  <a:cubicBezTo>
                    <a:pt x="443" y="1131"/>
                    <a:pt x="440" y="1132"/>
                    <a:pt x="440" y="1134"/>
                  </a:cubicBezTo>
                  <a:cubicBezTo>
                    <a:pt x="439" y="1136"/>
                    <a:pt x="441" y="1138"/>
                    <a:pt x="443" y="1139"/>
                  </a:cubicBezTo>
                  <a:cubicBezTo>
                    <a:pt x="443" y="1139"/>
                    <a:pt x="443" y="1139"/>
                    <a:pt x="443" y="1139"/>
                  </a:cubicBezTo>
                  <a:cubicBezTo>
                    <a:pt x="443" y="1139"/>
                    <a:pt x="444" y="1139"/>
                    <a:pt x="444" y="1139"/>
                  </a:cubicBezTo>
                  <a:cubicBezTo>
                    <a:pt x="446" y="1139"/>
                    <a:pt x="447" y="1138"/>
                    <a:pt x="448" y="1136"/>
                  </a:cubicBezTo>
                  <a:cubicBezTo>
                    <a:pt x="448" y="1134"/>
                    <a:pt x="447" y="1132"/>
                    <a:pt x="445" y="1131"/>
                  </a:cubicBezTo>
                  <a:close/>
                  <a:moveTo>
                    <a:pt x="480" y="8"/>
                  </a:moveTo>
                  <a:cubicBezTo>
                    <a:pt x="478" y="8"/>
                    <a:pt x="477" y="10"/>
                    <a:pt x="477" y="12"/>
                  </a:cubicBezTo>
                  <a:cubicBezTo>
                    <a:pt x="477" y="14"/>
                    <a:pt x="479" y="16"/>
                    <a:pt x="481" y="16"/>
                  </a:cubicBezTo>
                  <a:cubicBezTo>
                    <a:pt x="481" y="16"/>
                    <a:pt x="482" y="16"/>
                    <a:pt x="482" y="16"/>
                  </a:cubicBezTo>
                  <a:cubicBezTo>
                    <a:pt x="484" y="15"/>
                    <a:pt x="485" y="13"/>
                    <a:pt x="485" y="11"/>
                  </a:cubicBezTo>
                  <a:cubicBezTo>
                    <a:pt x="485" y="9"/>
                    <a:pt x="483" y="7"/>
                    <a:pt x="480" y="8"/>
                  </a:cubicBezTo>
                  <a:close/>
                  <a:moveTo>
                    <a:pt x="512" y="3"/>
                  </a:moveTo>
                  <a:cubicBezTo>
                    <a:pt x="510" y="3"/>
                    <a:pt x="509" y="5"/>
                    <a:pt x="509" y="8"/>
                  </a:cubicBezTo>
                  <a:cubicBezTo>
                    <a:pt x="509" y="10"/>
                    <a:pt x="511" y="11"/>
                    <a:pt x="513" y="11"/>
                  </a:cubicBezTo>
                  <a:cubicBezTo>
                    <a:pt x="513" y="11"/>
                    <a:pt x="513" y="11"/>
                    <a:pt x="513" y="11"/>
                  </a:cubicBezTo>
                  <a:cubicBezTo>
                    <a:pt x="515" y="11"/>
                    <a:pt x="517" y="9"/>
                    <a:pt x="517" y="7"/>
                  </a:cubicBezTo>
                  <a:cubicBezTo>
                    <a:pt x="517" y="5"/>
                    <a:pt x="515" y="3"/>
                    <a:pt x="512" y="3"/>
                  </a:cubicBezTo>
                  <a:close/>
                  <a:moveTo>
                    <a:pt x="507" y="1142"/>
                  </a:moveTo>
                  <a:cubicBezTo>
                    <a:pt x="505" y="1142"/>
                    <a:pt x="503" y="1144"/>
                    <a:pt x="503" y="1146"/>
                  </a:cubicBezTo>
                  <a:cubicBezTo>
                    <a:pt x="503" y="1148"/>
                    <a:pt x="504" y="1150"/>
                    <a:pt x="506" y="1150"/>
                  </a:cubicBezTo>
                  <a:cubicBezTo>
                    <a:pt x="507" y="1150"/>
                    <a:pt x="507" y="1150"/>
                    <a:pt x="507" y="1150"/>
                  </a:cubicBezTo>
                  <a:cubicBezTo>
                    <a:pt x="509" y="1150"/>
                    <a:pt x="511" y="1149"/>
                    <a:pt x="511" y="1147"/>
                  </a:cubicBezTo>
                  <a:cubicBezTo>
                    <a:pt x="511" y="1145"/>
                    <a:pt x="510" y="1143"/>
                    <a:pt x="507" y="1142"/>
                  </a:cubicBezTo>
                  <a:close/>
                  <a:moveTo>
                    <a:pt x="512" y="3"/>
                  </a:moveTo>
                  <a:cubicBezTo>
                    <a:pt x="512" y="3"/>
                    <a:pt x="512" y="3"/>
                    <a:pt x="512" y="3"/>
                  </a:cubicBezTo>
                  <a:cubicBezTo>
                    <a:pt x="512" y="3"/>
                    <a:pt x="512" y="3"/>
                    <a:pt x="512" y="3"/>
                  </a:cubicBezTo>
                  <a:cubicBezTo>
                    <a:pt x="512" y="3"/>
                    <a:pt x="512" y="3"/>
                    <a:pt x="512" y="3"/>
                  </a:cubicBezTo>
                  <a:close/>
                  <a:moveTo>
                    <a:pt x="492" y="1140"/>
                  </a:moveTo>
                  <a:cubicBezTo>
                    <a:pt x="489" y="1140"/>
                    <a:pt x="487" y="1141"/>
                    <a:pt x="487" y="1144"/>
                  </a:cubicBezTo>
                  <a:cubicBezTo>
                    <a:pt x="487" y="1146"/>
                    <a:pt x="488" y="1148"/>
                    <a:pt x="490" y="1148"/>
                  </a:cubicBezTo>
                  <a:cubicBezTo>
                    <a:pt x="491" y="1148"/>
                    <a:pt x="491" y="1148"/>
                    <a:pt x="491" y="1148"/>
                  </a:cubicBezTo>
                  <a:cubicBezTo>
                    <a:pt x="493" y="1148"/>
                    <a:pt x="495" y="1147"/>
                    <a:pt x="495" y="1145"/>
                  </a:cubicBezTo>
                  <a:cubicBezTo>
                    <a:pt x="495" y="1143"/>
                    <a:pt x="494" y="1141"/>
                    <a:pt x="492" y="1140"/>
                  </a:cubicBezTo>
                  <a:close/>
                  <a:moveTo>
                    <a:pt x="496" y="5"/>
                  </a:moveTo>
                  <a:cubicBezTo>
                    <a:pt x="494" y="6"/>
                    <a:pt x="493" y="8"/>
                    <a:pt x="493" y="10"/>
                  </a:cubicBezTo>
                  <a:cubicBezTo>
                    <a:pt x="493" y="12"/>
                    <a:pt x="495" y="13"/>
                    <a:pt x="497" y="13"/>
                  </a:cubicBezTo>
                  <a:cubicBezTo>
                    <a:pt x="497" y="13"/>
                    <a:pt x="497" y="13"/>
                    <a:pt x="497" y="13"/>
                  </a:cubicBezTo>
                  <a:cubicBezTo>
                    <a:pt x="500" y="13"/>
                    <a:pt x="501" y="11"/>
                    <a:pt x="501" y="9"/>
                  </a:cubicBezTo>
                  <a:cubicBezTo>
                    <a:pt x="501" y="6"/>
                    <a:pt x="499" y="5"/>
                    <a:pt x="496" y="5"/>
                  </a:cubicBezTo>
                  <a:close/>
                  <a:moveTo>
                    <a:pt x="856" y="71"/>
                  </a:moveTo>
                  <a:cubicBezTo>
                    <a:pt x="854" y="70"/>
                    <a:pt x="852" y="70"/>
                    <a:pt x="851" y="72"/>
                  </a:cubicBezTo>
                  <a:cubicBezTo>
                    <a:pt x="850" y="74"/>
                    <a:pt x="851" y="77"/>
                    <a:pt x="852" y="78"/>
                  </a:cubicBezTo>
                  <a:cubicBezTo>
                    <a:pt x="853" y="78"/>
                    <a:pt x="854" y="78"/>
                    <a:pt x="854" y="78"/>
                  </a:cubicBezTo>
                  <a:cubicBezTo>
                    <a:pt x="856" y="78"/>
                    <a:pt x="857" y="78"/>
                    <a:pt x="858" y="76"/>
                  </a:cubicBezTo>
                  <a:cubicBezTo>
                    <a:pt x="859" y="74"/>
                    <a:pt x="858" y="72"/>
                    <a:pt x="856" y="71"/>
                  </a:cubicBezTo>
                  <a:close/>
                  <a:moveTo>
                    <a:pt x="783" y="37"/>
                  </a:moveTo>
                  <a:cubicBezTo>
                    <a:pt x="781" y="36"/>
                    <a:pt x="779" y="37"/>
                    <a:pt x="778" y="39"/>
                  </a:cubicBezTo>
                  <a:cubicBezTo>
                    <a:pt x="777" y="41"/>
                    <a:pt x="778" y="44"/>
                    <a:pt x="780" y="44"/>
                  </a:cubicBezTo>
                  <a:cubicBezTo>
                    <a:pt x="781" y="45"/>
                    <a:pt x="781" y="45"/>
                    <a:pt x="782" y="45"/>
                  </a:cubicBezTo>
                  <a:cubicBezTo>
                    <a:pt x="783" y="45"/>
                    <a:pt x="785" y="44"/>
                    <a:pt x="785" y="42"/>
                  </a:cubicBezTo>
                  <a:cubicBezTo>
                    <a:pt x="786" y="40"/>
                    <a:pt x="785" y="38"/>
                    <a:pt x="783" y="37"/>
                  </a:cubicBezTo>
                  <a:close/>
                  <a:moveTo>
                    <a:pt x="803" y="1101"/>
                  </a:moveTo>
                  <a:cubicBezTo>
                    <a:pt x="801" y="1101"/>
                    <a:pt x="800" y="1104"/>
                    <a:pt x="801" y="1106"/>
                  </a:cubicBezTo>
                  <a:cubicBezTo>
                    <a:pt x="802" y="1107"/>
                    <a:pt x="803" y="1108"/>
                    <a:pt x="805" y="1108"/>
                  </a:cubicBezTo>
                  <a:cubicBezTo>
                    <a:pt x="805" y="1108"/>
                    <a:pt x="806" y="1108"/>
                    <a:pt x="806" y="1108"/>
                  </a:cubicBezTo>
                  <a:cubicBezTo>
                    <a:pt x="808" y="1107"/>
                    <a:pt x="809" y="1105"/>
                    <a:pt x="808" y="1103"/>
                  </a:cubicBezTo>
                  <a:cubicBezTo>
                    <a:pt x="807" y="1101"/>
                    <a:pt x="805" y="1100"/>
                    <a:pt x="803" y="1101"/>
                  </a:cubicBezTo>
                  <a:close/>
                  <a:moveTo>
                    <a:pt x="798" y="43"/>
                  </a:moveTo>
                  <a:cubicBezTo>
                    <a:pt x="796" y="42"/>
                    <a:pt x="794" y="43"/>
                    <a:pt x="793" y="45"/>
                  </a:cubicBezTo>
                  <a:cubicBezTo>
                    <a:pt x="792" y="47"/>
                    <a:pt x="793" y="49"/>
                    <a:pt x="795" y="50"/>
                  </a:cubicBezTo>
                  <a:cubicBezTo>
                    <a:pt x="796" y="51"/>
                    <a:pt x="796" y="51"/>
                    <a:pt x="797" y="51"/>
                  </a:cubicBezTo>
                  <a:cubicBezTo>
                    <a:pt x="798" y="51"/>
                    <a:pt x="800" y="50"/>
                    <a:pt x="800" y="48"/>
                  </a:cubicBezTo>
                  <a:cubicBezTo>
                    <a:pt x="801" y="46"/>
                    <a:pt x="800" y="44"/>
                    <a:pt x="798" y="43"/>
                  </a:cubicBezTo>
                  <a:close/>
                  <a:moveTo>
                    <a:pt x="788" y="1107"/>
                  </a:moveTo>
                  <a:cubicBezTo>
                    <a:pt x="786" y="1107"/>
                    <a:pt x="785" y="1110"/>
                    <a:pt x="786" y="1112"/>
                  </a:cubicBezTo>
                  <a:cubicBezTo>
                    <a:pt x="787" y="1113"/>
                    <a:pt x="788" y="1114"/>
                    <a:pt x="790" y="1114"/>
                  </a:cubicBezTo>
                  <a:cubicBezTo>
                    <a:pt x="790" y="1114"/>
                    <a:pt x="791" y="1114"/>
                    <a:pt x="791" y="1114"/>
                  </a:cubicBezTo>
                  <a:cubicBezTo>
                    <a:pt x="793" y="1113"/>
                    <a:pt x="794" y="1111"/>
                    <a:pt x="794" y="1109"/>
                  </a:cubicBezTo>
                  <a:cubicBezTo>
                    <a:pt x="793" y="1107"/>
                    <a:pt x="790" y="1106"/>
                    <a:pt x="788" y="1107"/>
                  </a:cubicBezTo>
                  <a:close/>
                  <a:moveTo>
                    <a:pt x="773" y="1112"/>
                  </a:moveTo>
                  <a:cubicBezTo>
                    <a:pt x="771" y="1113"/>
                    <a:pt x="770" y="1115"/>
                    <a:pt x="771" y="1117"/>
                  </a:cubicBezTo>
                  <a:cubicBezTo>
                    <a:pt x="772" y="1119"/>
                    <a:pt x="773" y="1120"/>
                    <a:pt x="775" y="1120"/>
                  </a:cubicBezTo>
                  <a:cubicBezTo>
                    <a:pt x="775" y="1120"/>
                    <a:pt x="776" y="1120"/>
                    <a:pt x="776" y="1120"/>
                  </a:cubicBezTo>
                  <a:cubicBezTo>
                    <a:pt x="778" y="1119"/>
                    <a:pt x="779" y="1117"/>
                    <a:pt x="779" y="1115"/>
                  </a:cubicBezTo>
                  <a:cubicBezTo>
                    <a:pt x="778" y="1113"/>
                    <a:pt x="776" y="1112"/>
                    <a:pt x="773" y="1112"/>
                  </a:cubicBezTo>
                  <a:close/>
                  <a:moveTo>
                    <a:pt x="768" y="31"/>
                  </a:moveTo>
                  <a:cubicBezTo>
                    <a:pt x="766" y="31"/>
                    <a:pt x="763" y="32"/>
                    <a:pt x="763" y="34"/>
                  </a:cubicBezTo>
                  <a:cubicBezTo>
                    <a:pt x="762" y="36"/>
                    <a:pt x="763" y="38"/>
                    <a:pt x="765" y="39"/>
                  </a:cubicBezTo>
                  <a:cubicBezTo>
                    <a:pt x="766" y="39"/>
                    <a:pt x="766" y="39"/>
                    <a:pt x="766" y="39"/>
                  </a:cubicBezTo>
                  <a:cubicBezTo>
                    <a:pt x="768" y="39"/>
                    <a:pt x="770" y="38"/>
                    <a:pt x="770" y="37"/>
                  </a:cubicBezTo>
                  <a:cubicBezTo>
                    <a:pt x="771" y="34"/>
                    <a:pt x="770" y="32"/>
                    <a:pt x="768" y="31"/>
                  </a:cubicBezTo>
                  <a:close/>
                  <a:moveTo>
                    <a:pt x="813" y="49"/>
                  </a:moveTo>
                  <a:cubicBezTo>
                    <a:pt x="811" y="48"/>
                    <a:pt x="809" y="49"/>
                    <a:pt x="808" y="51"/>
                  </a:cubicBezTo>
                  <a:cubicBezTo>
                    <a:pt x="807" y="53"/>
                    <a:pt x="808" y="56"/>
                    <a:pt x="810" y="57"/>
                  </a:cubicBezTo>
                  <a:cubicBezTo>
                    <a:pt x="810" y="57"/>
                    <a:pt x="811" y="57"/>
                    <a:pt x="811" y="57"/>
                  </a:cubicBezTo>
                  <a:cubicBezTo>
                    <a:pt x="813" y="57"/>
                    <a:pt x="814" y="56"/>
                    <a:pt x="815" y="55"/>
                  </a:cubicBezTo>
                  <a:cubicBezTo>
                    <a:pt x="816" y="53"/>
                    <a:pt x="815" y="50"/>
                    <a:pt x="813" y="49"/>
                  </a:cubicBezTo>
                  <a:close/>
                  <a:moveTo>
                    <a:pt x="842" y="63"/>
                  </a:moveTo>
                  <a:cubicBezTo>
                    <a:pt x="840" y="62"/>
                    <a:pt x="838" y="63"/>
                    <a:pt x="837" y="65"/>
                  </a:cubicBezTo>
                  <a:cubicBezTo>
                    <a:pt x="836" y="67"/>
                    <a:pt x="836" y="69"/>
                    <a:pt x="838" y="70"/>
                  </a:cubicBezTo>
                  <a:cubicBezTo>
                    <a:pt x="839" y="71"/>
                    <a:pt x="840" y="71"/>
                    <a:pt x="840" y="71"/>
                  </a:cubicBezTo>
                  <a:cubicBezTo>
                    <a:pt x="842" y="71"/>
                    <a:pt x="843" y="70"/>
                    <a:pt x="844" y="69"/>
                  </a:cubicBezTo>
                  <a:cubicBezTo>
                    <a:pt x="845" y="67"/>
                    <a:pt x="844" y="64"/>
                    <a:pt x="842" y="63"/>
                  </a:cubicBezTo>
                  <a:close/>
                  <a:moveTo>
                    <a:pt x="832" y="1087"/>
                  </a:moveTo>
                  <a:cubicBezTo>
                    <a:pt x="830" y="1088"/>
                    <a:pt x="829" y="1091"/>
                    <a:pt x="830" y="1093"/>
                  </a:cubicBezTo>
                  <a:cubicBezTo>
                    <a:pt x="831" y="1094"/>
                    <a:pt x="832" y="1095"/>
                    <a:pt x="834" y="1095"/>
                  </a:cubicBezTo>
                  <a:cubicBezTo>
                    <a:pt x="834" y="1095"/>
                    <a:pt x="835" y="1095"/>
                    <a:pt x="835" y="1094"/>
                  </a:cubicBezTo>
                  <a:cubicBezTo>
                    <a:pt x="837" y="1093"/>
                    <a:pt x="838" y="1091"/>
                    <a:pt x="837" y="1089"/>
                  </a:cubicBezTo>
                  <a:cubicBezTo>
                    <a:pt x="836" y="1087"/>
                    <a:pt x="834" y="1086"/>
                    <a:pt x="832" y="1087"/>
                  </a:cubicBezTo>
                  <a:close/>
                  <a:moveTo>
                    <a:pt x="758" y="1118"/>
                  </a:moveTo>
                  <a:cubicBezTo>
                    <a:pt x="756" y="1118"/>
                    <a:pt x="755" y="1120"/>
                    <a:pt x="756" y="1123"/>
                  </a:cubicBezTo>
                  <a:cubicBezTo>
                    <a:pt x="756" y="1124"/>
                    <a:pt x="758" y="1125"/>
                    <a:pt x="760" y="1125"/>
                  </a:cubicBezTo>
                  <a:cubicBezTo>
                    <a:pt x="760" y="1125"/>
                    <a:pt x="761" y="1125"/>
                    <a:pt x="761" y="1125"/>
                  </a:cubicBezTo>
                  <a:cubicBezTo>
                    <a:pt x="763" y="1124"/>
                    <a:pt x="764" y="1122"/>
                    <a:pt x="764" y="1120"/>
                  </a:cubicBezTo>
                  <a:cubicBezTo>
                    <a:pt x="763" y="1118"/>
                    <a:pt x="761" y="1117"/>
                    <a:pt x="758" y="1118"/>
                  </a:cubicBezTo>
                  <a:close/>
                  <a:moveTo>
                    <a:pt x="846" y="1080"/>
                  </a:moveTo>
                  <a:cubicBezTo>
                    <a:pt x="844" y="1081"/>
                    <a:pt x="843" y="1083"/>
                    <a:pt x="844" y="1085"/>
                  </a:cubicBezTo>
                  <a:cubicBezTo>
                    <a:pt x="845" y="1087"/>
                    <a:pt x="846" y="1087"/>
                    <a:pt x="848" y="1087"/>
                  </a:cubicBezTo>
                  <a:cubicBezTo>
                    <a:pt x="848" y="1087"/>
                    <a:pt x="849" y="1087"/>
                    <a:pt x="850" y="1087"/>
                  </a:cubicBezTo>
                  <a:cubicBezTo>
                    <a:pt x="852" y="1086"/>
                    <a:pt x="852" y="1084"/>
                    <a:pt x="851" y="1082"/>
                  </a:cubicBezTo>
                  <a:cubicBezTo>
                    <a:pt x="850" y="1080"/>
                    <a:pt x="848" y="1079"/>
                    <a:pt x="846" y="1080"/>
                  </a:cubicBezTo>
                  <a:close/>
                  <a:moveTo>
                    <a:pt x="817" y="1094"/>
                  </a:moveTo>
                  <a:cubicBezTo>
                    <a:pt x="815" y="1095"/>
                    <a:pt x="815" y="1097"/>
                    <a:pt x="816" y="1099"/>
                  </a:cubicBezTo>
                  <a:cubicBezTo>
                    <a:pt x="816" y="1101"/>
                    <a:pt x="818" y="1102"/>
                    <a:pt x="819" y="1102"/>
                  </a:cubicBezTo>
                  <a:cubicBezTo>
                    <a:pt x="820" y="1102"/>
                    <a:pt x="820" y="1102"/>
                    <a:pt x="821" y="1101"/>
                  </a:cubicBezTo>
                  <a:cubicBezTo>
                    <a:pt x="823" y="1100"/>
                    <a:pt x="824" y="1098"/>
                    <a:pt x="823" y="1096"/>
                  </a:cubicBezTo>
                  <a:cubicBezTo>
                    <a:pt x="822" y="1094"/>
                    <a:pt x="819" y="1093"/>
                    <a:pt x="817" y="1094"/>
                  </a:cubicBezTo>
                  <a:close/>
                  <a:moveTo>
                    <a:pt x="828" y="56"/>
                  </a:moveTo>
                  <a:cubicBezTo>
                    <a:pt x="826" y="55"/>
                    <a:pt x="823" y="56"/>
                    <a:pt x="822" y="58"/>
                  </a:cubicBezTo>
                  <a:cubicBezTo>
                    <a:pt x="821" y="60"/>
                    <a:pt x="822" y="62"/>
                    <a:pt x="824" y="63"/>
                  </a:cubicBezTo>
                  <a:cubicBezTo>
                    <a:pt x="825" y="64"/>
                    <a:pt x="825" y="64"/>
                    <a:pt x="826" y="64"/>
                  </a:cubicBezTo>
                  <a:cubicBezTo>
                    <a:pt x="827" y="64"/>
                    <a:pt x="829" y="63"/>
                    <a:pt x="829" y="61"/>
                  </a:cubicBezTo>
                  <a:cubicBezTo>
                    <a:pt x="830" y="59"/>
                    <a:pt x="830" y="57"/>
                    <a:pt x="828" y="56"/>
                  </a:cubicBezTo>
                  <a:close/>
                  <a:moveTo>
                    <a:pt x="743" y="1122"/>
                  </a:moveTo>
                  <a:cubicBezTo>
                    <a:pt x="741" y="1123"/>
                    <a:pt x="740" y="1125"/>
                    <a:pt x="741" y="1127"/>
                  </a:cubicBezTo>
                  <a:cubicBezTo>
                    <a:pt x="741" y="1129"/>
                    <a:pt x="743" y="1130"/>
                    <a:pt x="744" y="1130"/>
                  </a:cubicBezTo>
                  <a:cubicBezTo>
                    <a:pt x="745" y="1130"/>
                    <a:pt x="745" y="1130"/>
                    <a:pt x="746" y="1130"/>
                  </a:cubicBezTo>
                  <a:cubicBezTo>
                    <a:pt x="748" y="1129"/>
                    <a:pt x="749" y="1127"/>
                    <a:pt x="748" y="1125"/>
                  </a:cubicBezTo>
                  <a:cubicBezTo>
                    <a:pt x="748" y="1123"/>
                    <a:pt x="745" y="1122"/>
                    <a:pt x="743" y="1122"/>
                  </a:cubicBezTo>
                  <a:close/>
                  <a:moveTo>
                    <a:pt x="674" y="8"/>
                  </a:moveTo>
                  <a:cubicBezTo>
                    <a:pt x="672" y="7"/>
                    <a:pt x="670" y="9"/>
                    <a:pt x="669" y="11"/>
                  </a:cubicBezTo>
                  <a:cubicBezTo>
                    <a:pt x="669" y="13"/>
                    <a:pt x="671" y="15"/>
                    <a:pt x="673" y="15"/>
                  </a:cubicBezTo>
                  <a:cubicBezTo>
                    <a:pt x="673" y="15"/>
                    <a:pt x="673" y="15"/>
                    <a:pt x="673" y="15"/>
                  </a:cubicBezTo>
                  <a:cubicBezTo>
                    <a:pt x="675" y="15"/>
                    <a:pt x="677" y="14"/>
                    <a:pt x="677" y="12"/>
                  </a:cubicBezTo>
                  <a:cubicBezTo>
                    <a:pt x="678" y="10"/>
                    <a:pt x="676" y="8"/>
                    <a:pt x="674" y="8"/>
                  </a:cubicBezTo>
                  <a:close/>
                  <a:moveTo>
                    <a:pt x="682" y="1137"/>
                  </a:moveTo>
                  <a:cubicBezTo>
                    <a:pt x="679" y="1138"/>
                    <a:pt x="678" y="1140"/>
                    <a:pt x="678" y="1142"/>
                  </a:cubicBezTo>
                  <a:cubicBezTo>
                    <a:pt x="679" y="1144"/>
                    <a:pt x="680" y="1145"/>
                    <a:pt x="682" y="1145"/>
                  </a:cubicBezTo>
                  <a:cubicBezTo>
                    <a:pt x="682" y="1145"/>
                    <a:pt x="683" y="1145"/>
                    <a:pt x="683" y="1145"/>
                  </a:cubicBezTo>
                  <a:cubicBezTo>
                    <a:pt x="685" y="1145"/>
                    <a:pt x="687" y="1143"/>
                    <a:pt x="686" y="1141"/>
                  </a:cubicBezTo>
                  <a:cubicBezTo>
                    <a:pt x="686" y="1138"/>
                    <a:pt x="684" y="1137"/>
                    <a:pt x="682" y="1137"/>
                  </a:cubicBezTo>
                  <a:close/>
                  <a:moveTo>
                    <a:pt x="697" y="1134"/>
                  </a:moveTo>
                  <a:cubicBezTo>
                    <a:pt x="695" y="1135"/>
                    <a:pt x="694" y="1137"/>
                    <a:pt x="694" y="1139"/>
                  </a:cubicBezTo>
                  <a:cubicBezTo>
                    <a:pt x="694" y="1141"/>
                    <a:pt x="696" y="1142"/>
                    <a:pt x="698" y="1142"/>
                  </a:cubicBezTo>
                  <a:cubicBezTo>
                    <a:pt x="698" y="1142"/>
                    <a:pt x="698" y="1142"/>
                    <a:pt x="699" y="1142"/>
                  </a:cubicBezTo>
                  <a:cubicBezTo>
                    <a:pt x="701" y="1142"/>
                    <a:pt x="702" y="1139"/>
                    <a:pt x="702" y="1137"/>
                  </a:cubicBezTo>
                  <a:cubicBezTo>
                    <a:pt x="701" y="1135"/>
                    <a:pt x="699" y="1134"/>
                    <a:pt x="697" y="1134"/>
                  </a:cubicBezTo>
                  <a:close/>
                  <a:moveTo>
                    <a:pt x="690" y="10"/>
                  </a:moveTo>
                  <a:cubicBezTo>
                    <a:pt x="688" y="10"/>
                    <a:pt x="686" y="11"/>
                    <a:pt x="685" y="14"/>
                  </a:cubicBezTo>
                  <a:cubicBezTo>
                    <a:pt x="685" y="16"/>
                    <a:pt x="686" y="18"/>
                    <a:pt x="688" y="18"/>
                  </a:cubicBezTo>
                  <a:cubicBezTo>
                    <a:pt x="689" y="18"/>
                    <a:pt x="689" y="18"/>
                    <a:pt x="689" y="18"/>
                  </a:cubicBezTo>
                  <a:cubicBezTo>
                    <a:pt x="691" y="18"/>
                    <a:pt x="693" y="17"/>
                    <a:pt x="693" y="15"/>
                  </a:cubicBezTo>
                  <a:cubicBezTo>
                    <a:pt x="694" y="13"/>
                    <a:pt x="692" y="11"/>
                    <a:pt x="690" y="10"/>
                  </a:cubicBezTo>
                  <a:close/>
                  <a:moveTo>
                    <a:pt x="666" y="1140"/>
                  </a:moveTo>
                  <a:cubicBezTo>
                    <a:pt x="664" y="1140"/>
                    <a:pt x="662" y="1142"/>
                    <a:pt x="662" y="1145"/>
                  </a:cubicBezTo>
                  <a:cubicBezTo>
                    <a:pt x="663" y="1147"/>
                    <a:pt x="665" y="1148"/>
                    <a:pt x="666" y="1148"/>
                  </a:cubicBezTo>
                  <a:cubicBezTo>
                    <a:pt x="667" y="1148"/>
                    <a:pt x="667" y="1148"/>
                    <a:pt x="667" y="1148"/>
                  </a:cubicBezTo>
                  <a:cubicBezTo>
                    <a:pt x="667" y="1148"/>
                    <a:pt x="667" y="1148"/>
                    <a:pt x="667" y="1148"/>
                  </a:cubicBezTo>
                  <a:cubicBezTo>
                    <a:pt x="669" y="1148"/>
                    <a:pt x="671" y="1145"/>
                    <a:pt x="670" y="1143"/>
                  </a:cubicBezTo>
                  <a:cubicBezTo>
                    <a:pt x="670" y="1141"/>
                    <a:pt x="668" y="1140"/>
                    <a:pt x="666" y="1140"/>
                  </a:cubicBezTo>
                  <a:close/>
                  <a:moveTo>
                    <a:pt x="658" y="5"/>
                  </a:moveTo>
                  <a:cubicBezTo>
                    <a:pt x="656" y="5"/>
                    <a:pt x="654" y="6"/>
                    <a:pt x="654" y="8"/>
                  </a:cubicBezTo>
                  <a:cubicBezTo>
                    <a:pt x="653" y="11"/>
                    <a:pt x="655" y="13"/>
                    <a:pt x="657" y="13"/>
                  </a:cubicBezTo>
                  <a:cubicBezTo>
                    <a:pt x="657" y="13"/>
                    <a:pt x="657" y="13"/>
                    <a:pt x="657" y="13"/>
                  </a:cubicBezTo>
                  <a:cubicBezTo>
                    <a:pt x="657" y="13"/>
                    <a:pt x="657" y="13"/>
                    <a:pt x="658" y="13"/>
                  </a:cubicBezTo>
                  <a:cubicBezTo>
                    <a:pt x="660" y="13"/>
                    <a:pt x="661" y="12"/>
                    <a:pt x="662" y="10"/>
                  </a:cubicBezTo>
                  <a:cubicBezTo>
                    <a:pt x="662" y="7"/>
                    <a:pt x="660" y="5"/>
                    <a:pt x="658" y="5"/>
                  </a:cubicBezTo>
                  <a:close/>
                  <a:moveTo>
                    <a:pt x="706" y="14"/>
                  </a:moveTo>
                  <a:cubicBezTo>
                    <a:pt x="704" y="13"/>
                    <a:pt x="701" y="15"/>
                    <a:pt x="701" y="17"/>
                  </a:cubicBezTo>
                  <a:cubicBezTo>
                    <a:pt x="700" y="19"/>
                    <a:pt x="702" y="21"/>
                    <a:pt x="704" y="22"/>
                  </a:cubicBezTo>
                  <a:cubicBezTo>
                    <a:pt x="704" y="22"/>
                    <a:pt x="705" y="22"/>
                    <a:pt x="705" y="22"/>
                  </a:cubicBezTo>
                  <a:cubicBezTo>
                    <a:pt x="707" y="22"/>
                    <a:pt x="708" y="20"/>
                    <a:pt x="709" y="19"/>
                  </a:cubicBezTo>
                  <a:cubicBezTo>
                    <a:pt x="709" y="16"/>
                    <a:pt x="708" y="14"/>
                    <a:pt x="706" y="14"/>
                  </a:cubicBezTo>
                  <a:close/>
                  <a:moveTo>
                    <a:pt x="752" y="26"/>
                  </a:moveTo>
                  <a:cubicBezTo>
                    <a:pt x="750" y="26"/>
                    <a:pt x="748" y="27"/>
                    <a:pt x="747" y="29"/>
                  </a:cubicBezTo>
                  <a:cubicBezTo>
                    <a:pt x="747" y="31"/>
                    <a:pt x="748" y="33"/>
                    <a:pt x="750" y="34"/>
                  </a:cubicBezTo>
                  <a:cubicBezTo>
                    <a:pt x="750" y="34"/>
                    <a:pt x="751" y="34"/>
                    <a:pt x="751" y="34"/>
                  </a:cubicBezTo>
                  <a:cubicBezTo>
                    <a:pt x="753" y="34"/>
                    <a:pt x="755" y="33"/>
                    <a:pt x="755" y="31"/>
                  </a:cubicBezTo>
                  <a:cubicBezTo>
                    <a:pt x="756" y="29"/>
                    <a:pt x="755" y="27"/>
                    <a:pt x="752" y="26"/>
                  </a:cubicBezTo>
                  <a:close/>
                  <a:moveTo>
                    <a:pt x="650" y="1142"/>
                  </a:moveTo>
                  <a:cubicBezTo>
                    <a:pt x="648" y="1142"/>
                    <a:pt x="646" y="1144"/>
                    <a:pt x="647" y="1147"/>
                  </a:cubicBezTo>
                  <a:cubicBezTo>
                    <a:pt x="647" y="1149"/>
                    <a:pt x="649" y="1150"/>
                    <a:pt x="651" y="1150"/>
                  </a:cubicBezTo>
                  <a:cubicBezTo>
                    <a:pt x="651" y="1150"/>
                    <a:pt x="651" y="1150"/>
                    <a:pt x="651" y="1150"/>
                  </a:cubicBezTo>
                  <a:cubicBezTo>
                    <a:pt x="653" y="1150"/>
                    <a:pt x="655" y="1148"/>
                    <a:pt x="655" y="1146"/>
                  </a:cubicBezTo>
                  <a:cubicBezTo>
                    <a:pt x="654" y="1143"/>
                    <a:pt x="652" y="1142"/>
                    <a:pt x="650" y="1142"/>
                  </a:cubicBezTo>
                  <a:close/>
                  <a:moveTo>
                    <a:pt x="728" y="1127"/>
                  </a:moveTo>
                  <a:cubicBezTo>
                    <a:pt x="726" y="1127"/>
                    <a:pt x="725" y="1130"/>
                    <a:pt x="725" y="1132"/>
                  </a:cubicBezTo>
                  <a:cubicBezTo>
                    <a:pt x="726" y="1133"/>
                    <a:pt x="727" y="1135"/>
                    <a:pt x="729" y="1135"/>
                  </a:cubicBezTo>
                  <a:cubicBezTo>
                    <a:pt x="729" y="1135"/>
                    <a:pt x="730" y="1135"/>
                    <a:pt x="730" y="1134"/>
                  </a:cubicBezTo>
                  <a:cubicBezTo>
                    <a:pt x="732" y="1134"/>
                    <a:pt x="734" y="1132"/>
                    <a:pt x="733" y="1130"/>
                  </a:cubicBezTo>
                  <a:cubicBezTo>
                    <a:pt x="732" y="1127"/>
                    <a:pt x="730" y="1126"/>
                    <a:pt x="728" y="1127"/>
                  </a:cubicBezTo>
                  <a:close/>
                  <a:moveTo>
                    <a:pt x="737" y="22"/>
                  </a:moveTo>
                  <a:cubicBezTo>
                    <a:pt x="735" y="21"/>
                    <a:pt x="733" y="22"/>
                    <a:pt x="732" y="24"/>
                  </a:cubicBezTo>
                  <a:cubicBezTo>
                    <a:pt x="731" y="27"/>
                    <a:pt x="733" y="29"/>
                    <a:pt x="735" y="29"/>
                  </a:cubicBezTo>
                  <a:cubicBezTo>
                    <a:pt x="735" y="29"/>
                    <a:pt x="736" y="30"/>
                    <a:pt x="736" y="30"/>
                  </a:cubicBezTo>
                  <a:cubicBezTo>
                    <a:pt x="738" y="30"/>
                    <a:pt x="739" y="28"/>
                    <a:pt x="740" y="27"/>
                  </a:cubicBezTo>
                  <a:cubicBezTo>
                    <a:pt x="740" y="25"/>
                    <a:pt x="739" y="22"/>
                    <a:pt x="737" y="22"/>
                  </a:cubicBezTo>
                  <a:close/>
                  <a:moveTo>
                    <a:pt x="721" y="17"/>
                  </a:moveTo>
                  <a:cubicBezTo>
                    <a:pt x="719" y="17"/>
                    <a:pt x="717" y="18"/>
                    <a:pt x="717" y="20"/>
                  </a:cubicBezTo>
                  <a:cubicBezTo>
                    <a:pt x="716" y="23"/>
                    <a:pt x="717" y="25"/>
                    <a:pt x="719" y="25"/>
                  </a:cubicBezTo>
                  <a:cubicBezTo>
                    <a:pt x="720" y="25"/>
                    <a:pt x="720" y="25"/>
                    <a:pt x="720" y="25"/>
                  </a:cubicBezTo>
                  <a:cubicBezTo>
                    <a:pt x="722" y="25"/>
                    <a:pt x="724" y="24"/>
                    <a:pt x="724" y="22"/>
                  </a:cubicBezTo>
                  <a:cubicBezTo>
                    <a:pt x="725" y="20"/>
                    <a:pt x="724" y="18"/>
                    <a:pt x="721" y="17"/>
                  </a:cubicBezTo>
                  <a:close/>
                  <a:moveTo>
                    <a:pt x="713" y="1131"/>
                  </a:moveTo>
                  <a:cubicBezTo>
                    <a:pt x="710" y="1131"/>
                    <a:pt x="709" y="1133"/>
                    <a:pt x="710" y="1136"/>
                  </a:cubicBezTo>
                  <a:cubicBezTo>
                    <a:pt x="710" y="1137"/>
                    <a:pt x="712" y="1139"/>
                    <a:pt x="714" y="1139"/>
                  </a:cubicBezTo>
                  <a:cubicBezTo>
                    <a:pt x="714" y="1139"/>
                    <a:pt x="714" y="1139"/>
                    <a:pt x="715" y="1138"/>
                  </a:cubicBezTo>
                  <a:cubicBezTo>
                    <a:pt x="717" y="1138"/>
                    <a:pt x="718" y="1136"/>
                    <a:pt x="717" y="1134"/>
                  </a:cubicBezTo>
                  <a:cubicBezTo>
                    <a:pt x="717" y="1131"/>
                    <a:pt x="715" y="1130"/>
                    <a:pt x="713" y="1131"/>
                  </a:cubicBezTo>
                  <a:close/>
                </a:path>
              </a:pathLst>
            </a:custGeom>
            <a:solidFill>
              <a:srgbClr val="3579F6">
                <a:alpha val="10000"/>
              </a:srgbClr>
            </a:solidFill>
            <a:ln>
              <a:noFill/>
            </a:ln>
          </p:spPr>
          <p:txBody>
            <a:bodyPr vert="horz" wrap="square" lIns="91440" tIns="45720" rIns="91440" bIns="45720" numCol="1" anchor="t" anchorCtr="0" compatLnSpc="1"/>
            <a:lstStyle/>
            <a:p>
              <a:endParaRPr lang="en-US">
                <a:solidFill>
                  <a:prstClr val="black"/>
                </a:solidFill>
                <a:latin typeface="Arial"/>
              </a:endParaRPr>
            </a:p>
          </p:txBody>
        </p:sp>
      </p:grpSp>
      <p:sp>
        <p:nvSpPr>
          <p:cNvPr id="66" name="Freeform 52">
            <a:extLst>
              <a:ext uri="{FF2B5EF4-FFF2-40B4-BE49-F238E27FC236}">
                <a16:creationId xmlns:a16="http://schemas.microsoft.com/office/drawing/2014/main" xmlns="" id="{23554C79-2AB5-5F42-9162-F19C5B7D834B}"/>
              </a:ext>
            </a:extLst>
          </p:cNvPr>
          <p:cNvSpPr/>
          <p:nvPr/>
        </p:nvSpPr>
        <p:spPr bwMode="auto">
          <a:xfrm>
            <a:off x="2747575" y="1531468"/>
            <a:ext cx="1618422" cy="478579"/>
          </a:xfrm>
          <a:custGeom>
            <a:avLst/>
            <a:gdLst>
              <a:gd name="T0" fmla="*/ 0 w 1258"/>
              <a:gd name="T1" fmla="*/ 0 h 372"/>
              <a:gd name="T2" fmla="*/ 886 w 1258"/>
              <a:gd name="T3" fmla="*/ 0 h 372"/>
              <a:gd name="T4" fmla="*/ 1258 w 1258"/>
              <a:gd name="T5" fmla="*/ 372 h 372"/>
            </a:gdLst>
            <a:ahLst/>
            <a:cxnLst>
              <a:cxn ang="0">
                <a:pos x="T0" y="T1"/>
              </a:cxn>
              <a:cxn ang="0">
                <a:pos x="T2" y="T3"/>
              </a:cxn>
              <a:cxn ang="0">
                <a:pos x="T4" y="T5"/>
              </a:cxn>
            </a:cxnLst>
            <a:rect l="0" t="0" r="r" b="b"/>
            <a:pathLst>
              <a:path w="1258" h="372">
                <a:moveTo>
                  <a:pt x="0" y="0"/>
                </a:moveTo>
                <a:lnTo>
                  <a:pt x="886" y="0"/>
                </a:lnTo>
                <a:lnTo>
                  <a:pt x="1258" y="372"/>
                </a:lnTo>
              </a:path>
            </a:pathLst>
          </a:custGeom>
          <a:noFill/>
          <a:ln w="3175" cap="flat">
            <a:solidFill>
              <a:schemeClr val="bg1">
                <a:lumMod val="6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Arial"/>
            </a:endParaRPr>
          </a:p>
        </p:txBody>
      </p:sp>
      <p:sp>
        <p:nvSpPr>
          <p:cNvPr id="70" name="Line 53">
            <a:extLst>
              <a:ext uri="{FF2B5EF4-FFF2-40B4-BE49-F238E27FC236}">
                <a16:creationId xmlns:a16="http://schemas.microsoft.com/office/drawing/2014/main" xmlns="" id="{877916F9-B08B-A140-B029-DA559A319176}"/>
              </a:ext>
            </a:extLst>
          </p:cNvPr>
          <p:cNvSpPr>
            <a:spLocks noChangeShapeType="1"/>
          </p:cNvSpPr>
          <p:nvPr/>
        </p:nvSpPr>
        <p:spPr bwMode="auto">
          <a:xfrm flipH="1">
            <a:off x="5191931" y="1531468"/>
            <a:ext cx="1188730" cy="0"/>
          </a:xfrm>
          <a:prstGeom prst="line">
            <a:avLst/>
          </a:prstGeom>
          <a:noFill/>
          <a:ln w="3175" cap="flat">
            <a:solidFill>
              <a:schemeClr val="bg1">
                <a:lumMod val="6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Arial"/>
            </a:endParaRPr>
          </a:p>
        </p:txBody>
      </p:sp>
      <p:sp>
        <p:nvSpPr>
          <p:cNvPr id="82" name="Line 56">
            <a:extLst>
              <a:ext uri="{FF2B5EF4-FFF2-40B4-BE49-F238E27FC236}">
                <a16:creationId xmlns:a16="http://schemas.microsoft.com/office/drawing/2014/main" xmlns="" id="{319BC492-AEDB-DE47-BCFD-9AB4D4C975A4}"/>
              </a:ext>
            </a:extLst>
          </p:cNvPr>
          <p:cNvSpPr>
            <a:spLocks noChangeShapeType="1"/>
          </p:cNvSpPr>
          <p:nvPr/>
        </p:nvSpPr>
        <p:spPr bwMode="auto">
          <a:xfrm>
            <a:off x="2747574" y="3839525"/>
            <a:ext cx="931429" cy="0"/>
          </a:xfrm>
          <a:prstGeom prst="line">
            <a:avLst/>
          </a:prstGeom>
          <a:noFill/>
          <a:ln w="3175" cap="flat">
            <a:solidFill>
              <a:schemeClr val="bg1">
                <a:lumMod val="6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solidFill>
                <a:prstClr val="black"/>
              </a:solidFill>
              <a:latin typeface="Arial"/>
            </a:endParaRPr>
          </a:p>
        </p:txBody>
      </p:sp>
      <p:sp>
        <p:nvSpPr>
          <p:cNvPr id="86" name="Freeform 57">
            <a:extLst>
              <a:ext uri="{FF2B5EF4-FFF2-40B4-BE49-F238E27FC236}">
                <a16:creationId xmlns:a16="http://schemas.microsoft.com/office/drawing/2014/main" xmlns="" id="{8E6CEA13-3BF9-0F43-AAE8-93405A51F441}"/>
              </a:ext>
            </a:extLst>
          </p:cNvPr>
          <p:cNvSpPr/>
          <p:nvPr/>
        </p:nvSpPr>
        <p:spPr bwMode="auto">
          <a:xfrm>
            <a:off x="5099303" y="3018736"/>
            <a:ext cx="1281358" cy="820789"/>
          </a:xfrm>
          <a:custGeom>
            <a:avLst/>
            <a:gdLst>
              <a:gd name="T0" fmla="*/ 996 w 996"/>
              <a:gd name="T1" fmla="*/ 638 h 638"/>
              <a:gd name="T2" fmla="*/ 638 w 996"/>
              <a:gd name="T3" fmla="*/ 638 h 638"/>
              <a:gd name="T4" fmla="*/ 0 w 996"/>
              <a:gd name="T5" fmla="*/ 0 h 638"/>
            </a:gdLst>
            <a:ahLst/>
            <a:cxnLst>
              <a:cxn ang="0">
                <a:pos x="T0" y="T1"/>
              </a:cxn>
              <a:cxn ang="0">
                <a:pos x="T2" y="T3"/>
              </a:cxn>
              <a:cxn ang="0">
                <a:pos x="T4" y="T5"/>
              </a:cxn>
            </a:cxnLst>
            <a:rect l="0" t="0" r="r" b="b"/>
            <a:pathLst>
              <a:path w="996" h="638">
                <a:moveTo>
                  <a:pt x="996" y="638"/>
                </a:moveTo>
                <a:lnTo>
                  <a:pt x="638" y="638"/>
                </a:lnTo>
                <a:lnTo>
                  <a:pt x="0" y="0"/>
                </a:lnTo>
              </a:path>
            </a:pathLst>
          </a:custGeom>
          <a:noFill/>
          <a:ln w="3175" cap="flat">
            <a:solidFill>
              <a:schemeClr val="bg1">
                <a:lumMod val="6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Arial"/>
            </a:endParaRPr>
          </a:p>
        </p:txBody>
      </p:sp>
      <p:cxnSp>
        <p:nvCxnSpPr>
          <p:cNvPr id="91" name="Straight Connector 8">
            <a:extLst>
              <a:ext uri="{FF2B5EF4-FFF2-40B4-BE49-F238E27FC236}">
                <a16:creationId xmlns:a16="http://schemas.microsoft.com/office/drawing/2014/main" xmlns="" id="{A791B59E-C663-F94D-A80C-49CCF08D3EEA}"/>
              </a:ext>
            </a:extLst>
          </p:cNvPr>
          <p:cNvCxnSpPr/>
          <p:nvPr/>
        </p:nvCxnSpPr>
        <p:spPr>
          <a:xfrm>
            <a:off x="2639011" y="1531468"/>
            <a:ext cx="145871"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xmlns="" id="{CECEC69B-B99F-334C-9E04-B683A181282B}"/>
              </a:ext>
            </a:extLst>
          </p:cNvPr>
          <p:cNvGrpSpPr/>
          <p:nvPr/>
        </p:nvGrpSpPr>
        <p:grpSpPr>
          <a:xfrm>
            <a:off x="1354290" y="1250154"/>
            <a:ext cx="1430592" cy="496955"/>
            <a:chOff x="1354290" y="1250154"/>
            <a:chExt cx="1430592" cy="496955"/>
          </a:xfrm>
        </p:grpSpPr>
        <p:sp>
          <p:nvSpPr>
            <p:cNvPr id="90" name="TextBox 7">
              <a:extLst>
                <a:ext uri="{FF2B5EF4-FFF2-40B4-BE49-F238E27FC236}">
                  <a16:creationId xmlns:a16="http://schemas.microsoft.com/office/drawing/2014/main" xmlns="" id="{AF416FF5-724E-C34E-A9F9-F60C56FE4E91}"/>
                </a:ext>
              </a:extLst>
            </p:cNvPr>
            <p:cNvSpPr txBox="1"/>
            <p:nvPr/>
          </p:nvSpPr>
          <p:spPr>
            <a:xfrm>
              <a:off x="1354290" y="1593221"/>
              <a:ext cx="1430592" cy="153888"/>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a:solidFill>
                    <a:schemeClr val="bg1"/>
                  </a:solidFill>
                  <a:uFill>
                    <a:solidFill>
                      <a:srgbClr val="000000">
                        <a:alpha val="50000"/>
                      </a:srgbClr>
                    </a:solidFill>
                  </a:uFill>
                  <a:sym typeface="Helvetica" panose="020B0604020202030204"/>
                </a:rPr>
                <a:t>卡</a:t>
              </a:r>
              <a:r>
                <a:rPr lang="zh-CN" altLang="en-US" sz="1000" dirty="0" smtClean="0">
                  <a:solidFill>
                    <a:schemeClr val="bg1"/>
                  </a:solidFill>
                  <a:uFill>
                    <a:solidFill>
                      <a:srgbClr val="000000">
                        <a:alpha val="50000"/>
                      </a:srgbClr>
                    </a:solidFill>
                  </a:uFill>
                  <a:sym typeface="Helvetica" panose="020B0604020202030204"/>
                </a:rPr>
                <a:t>证分类、车型分类</a:t>
              </a:r>
              <a:endParaRPr lang="zh-CN" altLang="zh-CN" sz="1000" dirty="0">
                <a:solidFill>
                  <a:schemeClr val="bg1"/>
                </a:solidFill>
                <a:uFill>
                  <a:solidFill>
                    <a:srgbClr val="000000">
                      <a:alpha val="50000"/>
                    </a:srgbClr>
                  </a:solidFill>
                </a:uFill>
                <a:sym typeface="Helvetica" panose="020B0604020202030204"/>
              </a:endParaRPr>
            </a:p>
          </p:txBody>
        </p:sp>
        <p:sp>
          <p:nvSpPr>
            <p:cNvPr id="96" name="TextBox 9">
              <a:extLst>
                <a:ext uri="{FF2B5EF4-FFF2-40B4-BE49-F238E27FC236}">
                  <a16:creationId xmlns:a16="http://schemas.microsoft.com/office/drawing/2014/main" xmlns="" id="{F21AD4D3-B285-E04D-B0CE-3A8471A9AC52}"/>
                </a:ext>
              </a:extLst>
            </p:cNvPr>
            <p:cNvSpPr txBox="1"/>
            <p:nvPr/>
          </p:nvSpPr>
          <p:spPr>
            <a:xfrm>
              <a:off x="1354290" y="1250154"/>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latin typeface="Microsoft YaHei" panose="020B0503020204020204" pitchFamily="34" charset="-122"/>
                  <a:ea typeface="Microsoft YaHei" panose="020B0503020204020204" pitchFamily="34" charset="-122"/>
                </a:rPr>
                <a:t>图像分类</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sp>
        <p:nvSpPr>
          <p:cNvPr id="116" name="TextBox 15">
            <a:extLst>
              <a:ext uri="{FF2B5EF4-FFF2-40B4-BE49-F238E27FC236}">
                <a16:creationId xmlns:a16="http://schemas.microsoft.com/office/drawing/2014/main" xmlns="" id="{D0867D86-8FC2-624D-8E93-05A763726F37}"/>
              </a:ext>
            </a:extLst>
          </p:cNvPr>
          <p:cNvSpPr txBox="1"/>
          <p:nvPr/>
        </p:nvSpPr>
        <p:spPr>
          <a:xfrm>
            <a:off x="1354290" y="3901279"/>
            <a:ext cx="1430592" cy="153888"/>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sym typeface="Helvetica" panose="020B0604020202030204"/>
              </a:rPr>
              <a:t>车辆破损检测、车辆检测</a:t>
            </a:r>
            <a:endParaRPr lang="zh-CN" altLang="zh-CN" sz="1000" dirty="0">
              <a:solidFill>
                <a:schemeClr val="bg1"/>
              </a:solidFill>
              <a:uFill>
                <a:solidFill>
                  <a:srgbClr val="000000">
                    <a:alpha val="50000"/>
                  </a:srgbClr>
                </a:solidFill>
              </a:uFill>
              <a:sym typeface="Helvetica" panose="020B0604020202030204"/>
            </a:endParaRPr>
          </a:p>
        </p:txBody>
      </p:sp>
      <p:cxnSp>
        <p:nvCxnSpPr>
          <p:cNvPr id="121" name="Straight Connector 16">
            <a:extLst>
              <a:ext uri="{FF2B5EF4-FFF2-40B4-BE49-F238E27FC236}">
                <a16:creationId xmlns:a16="http://schemas.microsoft.com/office/drawing/2014/main" xmlns="" id="{9332DA16-78DE-0145-A68C-F560355D50E3}"/>
              </a:ext>
            </a:extLst>
          </p:cNvPr>
          <p:cNvCxnSpPr/>
          <p:nvPr/>
        </p:nvCxnSpPr>
        <p:spPr>
          <a:xfrm>
            <a:off x="2639011" y="3839525"/>
            <a:ext cx="145871"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TextBox 17">
            <a:extLst>
              <a:ext uri="{FF2B5EF4-FFF2-40B4-BE49-F238E27FC236}">
                <a16:creationId xmlns:a16="http://schemas.microsoft.com/office/drawing/2014/main" xmlns="" id="{7300EA2D-5340-C84F-9687-300E181AEB3E}"/>
              </a:ext>
            </a:extLst>
          </p:cNvPr>
          <p:cNvSpPr txBox="1"/>
          <p:nvPr/>
        </p:nvSpPr>
        <p:spPr>
          <a:xfrm>
            <a:off x="1354290" y="3558212"/>
            <a:ext cx="1430592" cy="246221"/>
          </a:xfrm>
          <a:prstGeom prst="rect">
            <a:avLst/>
          </a:prstGeom>
          <a:noFill/>
        </p:spPr>
        <p:txBody>
          <a:bodyPr wrap="square" lIns="0" tIns="0" rIns="0" bIns="0" rtlCol="0">
            <a:spAutoFit/>
          </a:bodyPr>
          <a:lstStyle/>
          <a:p>
            <a:pPr algn="r"/>
            <a:r>
              <a:rPr lang="zh-CN" altLang="en-US" sz="1600" b="1" dirty="0" smtClean="0">
                <a:solidFill>
                  <a:schemeClr val="bg1"/>
                </a:solidFill>
              </a:rPr>
              <a:t>物体检测</a:t>
            </a:r>
            <a:endParaRPr lang="en-US" altLang="zh-CN" sz="1600" b="1" dirty="0">
              <a:solidFill>
                <a:schemeClr val="bg1"/>
              </a:solidFill>
            </a:endParaRPr>
          </a:p>
        </p:txBody>
      </p:sp>
      <p:cxnSp>
        <p:nvCxnSpPr>
          <p:cNvPr id="124" name="Straight Connector 20">
            <a:extLst>
              <a:ext uri="{FF2B5EF4-FFF2-40B4-BE49-F238E27FC236}">
                <a16:creationId xmlns:a16="http://schemas.microsoft.com/office/drawing/2014/main" xmlns="" id="{D67ED1DF-7471-AC48-A7EE-EA1A5009DAE5}"/>
              </a:ext>
            </a:extLst>
          </p:cNvPr>
          <p:cNvCxnSpPr/>
          <p:nvPr/>
        </p:nvCxnSpPr>
        <p:spPr>
          <a:xfrm>
            <a:off x="6343352" y="1531468"/>
            <a:ext cx="145871" cy="0"/>
          </a:xfrm>
          <a:prstGeom prst="line">
            <a:avLst/>
          </a:prstGeom>
          <a:ln w="25400" cap="rnd">
            <a:solidFill>
              <a:srgbClr val="7BCDE6"/>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xmlns="" id="{BB19BBF6-C7FF-8B4D-ACE6-EBE09D3F8594}"/>
              </a:ext>
            </a:extLst>
          </p:cNvPr>
          <p:cNvGrpSpPr/>
          <p:nvPr/>
        </p:nvGrpSpPr>
        <p:grpSpPr>
          <a:xfrm>
            <a:off x="6343352" y="1250154"/>
            <a:ext cx="1430592" cy="804732"/>
            <a:chOff x="6343352" y="1250154"/>
            <a:chExt cx="1430592" cy="804732"/>
          </a:xfrm>
        </p:grpSpPr>
        <p:sp>
          <p:nvSpPr>
            <p:cNvPr id="123" name="TextBox 19">
              <a:extLst>
                <a:ext uri="{FF2B5EF4-FFF2-40B4-BE49-F238E27FC236}">
                  <a16:creationId xmlns:a16="http://schemas.microsoft.com/office/drawing/2014/main" xmlns="" id="{628CB3C0-891E-AB4E-B012-69E97737A5AF}"/>
                </a:ext>
              </a:extLst>
            </p:cNvPr>
            <p:cNvSpPr txBox="1"/>
            <p:nvPr/>
          </p:nvSpPr>
          <p:spPr>
            <a:xfrm>
              <a:off x="6343352" y="1593221"/>
              <a:ext cx="1430592"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a:solidFill>
                    <a:schemeClr val="bg1"/>
                  </a:solidFill>
                  <a:uFill>
                    <a:solidFill>
                      <a:srgbClr val="000000">
                        <a:alpha val="50000"/>
                      </a:srgbClr>
                    </a:solidFill>
                  </a:uFill>
                  <a:sym typeface="Helvetica" panose="020B0604020202030204"/>
                </a:rPr>
                <a:t>车牌</a:t>
              </a:r>
              <a:r>
                <a:rPr lang="zh-CN" altLang="en-US" sz="1000" dirty="0" smtClean="0">
                  <a:solidFill>
                    <a:schemeClr val="bg1"/>
                  </a:solidFill>
                  <a:uFill>
                    <a:solidFill>
                      <a:srgbClr val="000000">
                        <a:alpha val="50000"/>
                      </a:srgbClr>
                    </a:solidFill>
                  </a:uFill>
                  <a:sym typeface="Helvetica" panose="020B0604020202030204"/>
                </a:rPr>
                <a:t>检测识别；驾驶证、行驶证等单证文字信息检测识别</a:t>
              </a:r>
              <a:endParaRPr lang="en-US" altLang="zh-CN" sz="1000" dirty="0" smtClean="0">
                <a:solidFill>
                  <a:schemeClr val="bg1"/>
                </a:solidFill>
                <a:uFill>
                  <a:solidFill>
                    <a:srgbClr val="000000">
                      <a:alpha val="50000"/>
                    </a:srgbClr>
                  </a:solidFill>
                </a:uFill>
                <a:sym typeface="Helvetica" panose="020B0604020202030204"/>
              </a:endParaRPr>
            </a:p>
          </p:txBody>
        </p:sp>
        <p:sp>
          <p:nvSpPr>
            <p:cNvPr id="125" name="TextBox 21">
              <a:extLst>
                <a:ext uri="{FF2B5EF4-FFF2-40B4-BE49-F238E27FC236}">
                  <a16:creationId xmlns:a16="http://schemas.microsoft.com/office/drawing/2014/main" xmlns="" id="{9AF6898C-5FE8-E44F-A3FF-71F636C4DC9C}"/>
                </a:ext>
              </a:extLst>
            </p:cNvPr>
            <p:cNvSpPr txBox="1"/>
            <p:nvPr/>
          </p:nvSpPr>
          <p:spPr>
            <a:xfrm>
              <a:off x="6343352" y="1250154"/>
              <a:ext cx="1430592" cy="246221"/>
            </a:xfrm>
            <a:prstGeom prst="rect">
              <a:avLst/>
            </a:prstGeom>
            <a:noFill/>
          </p:spPr>
          <p:txBody>
            <a:bodyPr wrap="square" lIns="0" tIns="0" rIns="0" bIns="0" rtlCol="0">
              <a:spAutoFit/>
            </a:bodyPr>
            <a:lstStyle/>
            <a:p>
              <a:r>
                <a:rPr lang="zh-CN" altLang="en-US" sz="1600" b="1" dirty="0" smtClean="0">
                  <a:solidFill>
                    <a:schemeClr val="bg1"/>
                  </a:solidFill>
                </a:rPr>
                <a:t>文本检测识别</a:t>
              </a:r>
              <a:endParaRPr lang="en-US" altLang="zh-CN" sz="1600" b="1" dirty="0">
                <a:solidFill>
                  <a:schemeClr val="bg1"/>
                </a:solidFill>
              </a:endParaRPr>
            </a:p>
          </p:txBody>
        </p:sp>
      </p:grpSp>
      <p:sp>
        <p:nvSpPr>
          <p:cNvPr id="130" name="TextBox 27">
            <a:extLst>
              <a:ext uri="{FF2B5EF4-FFF2-40B4-BE49-F238E27FC236}">
                <a16:creationId xmlns:a16="http://schemas.microsoft.com/office/drawing/2014/main" xmlns="" id="{D8C9E82F-4B28-D24C-A1BA-74FA1312FF21}"/>
              </a:ext>
            </a:extLst>
          </p:cNvPr>
          <p:cNvSpPr txBox="1"/>
          <p:nvPr/>
        </p:nvSpPr>
        <p:spPr>
          <a:xfrm>
            <a:off x="6343352" y="3901275"/>
            <a:ext cx="1430592" cy="153888"/>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a:solidFill>
                  <a:schemeClr val="bg1"/>
                </a:solidFill>
                <a:uFill>
                  <a:solidFill>
                    <a:srgbClr val="000000">
                      <a:alpha val="50000"/>
                    </a:srgbClr>
                  </a:solidFill>
                </a:uFill>
                <a:sym typeface="Helvetica" panose="020B0604020202030204"/>
              </a:rPr>
              <a:t>以图搜图、图像反欺诈</a:t>
            </a:r>
            <a:endParaRPr lang="zh-CN" altLang="zh-CN" sz="1000" dirty="0">
              <a:solidFill>
                <a:schemeClr val="bg1"/>
              </a:solidFill>
              <a:uFill>
                <a:solidFill>
                  <a:srgbClr val="000000">
                    <a:alpha val="50000"/>
                  </a:srgbClr>
                </a:solidFill>
              </a:uFill>
              <a:sym typeface="Helvetica" panose="020B0604020202030204"/>
            </a:endParaRPr>
          </a:p>
        </p:txBody>
      </p:sp>
      <p:cxnSp>
        <p:nvCxnSpPr>
          <p:cNvPr id="134" name="Straight Connector 28">
            <a:extLst>
              <a:ext uri="{FF2B5EF4-FFF2-40B4-BE49-F238E27FC236}">
                <a16:creationId xmlns:a16="http://schemas.microsoft.com/office/drawing/2014/main" xmlns="" id="{6A364F9E-9B8F-BC41-89DC-4181E61CFD74}"/>
              </a:ext>
            </a:extLst>
          </p:cNvPr>
          <p:cNvCxnSpPr/>
          <p:nvPr/>
        </p:nvCxnSpPr>
        <p:spPr>
          <a:xfrm>
            <a:off x="6343352" y="3839522"/>
            <a:ext cx="145871"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29">
            <a:extLst>
              <a:ext uri="{FF2B5EF4-FFF2-40B4-BE49-F238E27FC236}">
                <a16:creationId xmlns:a16="http://schemas.microsoft.com/office/drawing/2014/main" xmlns="" id="{D28273A9-EA49-FC46-BA19-CECEA28F908A}"/>
              </a:ext>
            </a:extLst>
          </p:cNvPr>
          <p:cNvSpPr txBox="1"/>
          <p:nvPr/>
        </p:nvSpPr>
        <p:spPr>
          <a:xfrm>
            <a:off x="6343352" y="3558208"/>
            <a:ext cx="1430592" cy="246221"/>
          </a:xfrm>
          <a:prstGeom prst="rect">
            <a:avLst/>
          </a:prstGeom>
          <a:noFill/>
        </p:spPr>
        <p:txBody>
          <a:bodyPr wrap="square" lIns="0" tIns="0" rIns="0" bIns="0"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图像检索</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36" name="Freeform 59">
            <a:extLst>
              <a:ext uri="{FF2B5EF4-FFF2-40B4-BE49-F238E27FC236}">
                <a16:creationId xmlns:a16="http://schemas.microsoft.com/office/drawing/2014/main" xmlns="" id="{9CDFBE4C-020E-FB4D-8EB7-05743672C378}"/>
              </a:ext>
            </a:extLst>
          </p:cNvPr>
          <p:cNvSpPr/>
          <p:nvPr/>
        </p:nvSpPr>
        <p:spPr bwMode="auto">
          <a:xfrm>
            <a:off x="4638735" y="2456839"/>
            <a:ext cx="831081" cy="723015"/>
          </a:xfrm>
          <a:custGeom>
            <a:avLst/>
            <a:gdLst>
              <a:gd name="T0" fmla="*/ 0 w 323"/>
              <a:gd name="T1" fmla="*/ 247 h 281"/>
              <a:gd name="T2" fmla="*/ 84 w 323"/>
              <a:gd name="T3" fmla="*/ 63 h 281"/>
              <a:gd name="T4" fmla="*/ 314 w 323"/>
              <a:gd name="T5" fmla="*/ 17 h 281"/>
              <a:gd name="T6" fmla="*/ 22 w 323"/>
              <a:gd name="T7" fmla="*/ 272 h 281"/>
              <a:gd name="T8" fmla="*/ 203 w 323"/>
              <a:gd name="T9" fmla="*/ 120 h 281"/>
              <a:gd name="T10" fmla="*/ 0 w 323"/>
              <a:gd name="T11" fmla="*/ 247 h 281"/>
            </a:gdLst>
            <a:ahLst/>
            <a:cxnLst>
              <a:cxn ang="0">
                <a:pos x="T0" y="T1"/>
              </a:cxn>
              <a:cxn ang="0">
                <a:pos x="T2" y="T3"/>
              </a:cxn>
              <a:cxn ang="0">
                <a:pos x="T4" y="T5"/>
              </a:cxn>
              <a:cxn ang="0">
                <a:pos x="T6" y="T7"/>
              </a:cxn>
              <a:cxn ang="0">
                <a:pos x="T8" y="T9"/>
              </a:cxn>
              <a:cxn ang="0">
                <a:pos x="T10" y="T11"/>
              </a:cxn>
            </a:cxnLst>
            <a:rect l="0" t="0" r="r" b="b"/>
            <a:pathLst>
              <a:path w="323" h="281">
                <a:moveTo>
                  <a:pt x="0" y="247"/>
                </a:moveTo>
                <a:cubicBezTo>
                  <a:pt x="0" y="247"/>
                  <a:pt x="7" y="126"/>
                  <a:pt x="84" y="63"/>
                </a:cubicBezTo>
                <a:cubicBezTo>
                  <a:pt x="161" y="0"/>
                  <a:pt x="213" y="60"/>
                  <a:pt x="314" y="17"/>
                </a:cubicBezTo>
                <a:cubicBezTo>
                  <a:pt x="314" y="17"/>
                  <a:pt x="323" y="281"/>
                  <a:pt x="22" y="272"/>
                </a:cubicBezTo>
                <a:cubicBezTo>
                  <a:pt x="22" y="272"/>
                  <a:pt x="167" y="199"/>
                  <a:pt x="203" y="120"/>
                </a:cubicBezTo>
                <a:cubicBezTo>
                  <a:pt x="203" y="120"/>
                  <a:pt x="141" y="200"/>
                  <a:pt x="0" y="247"/>
                </a:cubicBezTo>
                <a:close/>
              </a:path>
            </a:pathLst>
          </a:custGeom>
          <a:gradFill>
            <a:gsLst>
              <a:gs pos="0">
                <a:srgbClr val="FFC000"/>
              </a:gs>
              <a:gs pos="100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37" name="Freeform 60">
            <a:extLst>
              <a:ext uri="{FF2B5EF4-FFF2-40B4-BE49-F238E27FC236}">
                <a16:creationId xmlns:a16="http://schemas.microsoft.com/office/drawing/2014/main" xmlns="" id="{4C361944-BA8D-224B-8C94-D438F6E96147}"/>
              </a:ext>
            </a:extLst>
          </p:cNvPr>
          <p:cNvSpPr/>
          <p:nvPr/>
        </p:nvSpPr>
        <p:spPr bwMode="auto">
          <a:xfrm>
            <a:off x="3774205" y="2112056"/>
            <a:ext cx="805351" cy="980316"/>
          </a:xfrm>
          <a:custGeom>
            <a:avLst/>
            <a:gdLst>
              <a:gd name="T0" fmla="*/ 281 w 313"/>
              <a:gd name="T1" fmla="*/ 381 h 381"/>
              <a:gd name="T2" fmla="*/ 95 w 313"/>
              <a:gd name="T3" fmla="*/ 280 h 381"/>
              <a:gd name="T4" fmla="*/ 15 w 313"/>
              <a:gd name="T5" fmla="*/ 0 h 381"/>
              <a:gd name="T6" fmla="*/ 112 w 313"/>
              <a:gd name="T7" fmla="*/ 67 h 381"/>
              <a:gd name="T8" fmla="*/ 313 w 313"/>
              <a:gd name="T9" fmla="*/ 355 h 381"/>
              <a:gd name="T10" fmla="*/ 108 w 313"/>
              <a:gd name="T11" fmla="*/ 157 h 381"/>
              <a:gd name="T12" fmla="*/ 281 w 313"/>
              <a:gd name="T13" fmla="*/ 381 h 381"/>
            </a:gdLst>
            <a:ahLst/>
            <a:cxnLst>
              <a:cxn ang="0">
                <a:pos x="T0" y="T1"/>
              </a:cxn>
              <a:cxn ang="0">
                <a:pos x="T2" y="T3"/>
              </a:cxn>
              <a:cxn ang="0">
                <a:pos x="T4" y="T5"/>
              </a:cxn>
              <a:cxn ang="0">
                <a:pos x="T6" y="T7"/>
              </a:cxn>
              <a:cxn ang="0">
                <a:pos x="T8" y="T9"/>
              </a:cxn>
              <a:cxn ang="0">
                <a:pos x="T10" y="T11"/>
              </a:cxn>
              <a:cxn ang="0">
                <a:pos x="T12" y="T13"/>
              </a:cxn>
            </a:cxnLst>
            <a:rect l="0" t="0" r="r" b="b"/>
            <a:pathLst>
              <a:path w="313" h="381">
                <a:moveTo>
                  <a:pt x="281" y="381"/>
                </a:moveTo>
                <a:cubicBezTo>
                  <a:pt x="281" y="381"/>
                  <a:pt x="164" y="378"/>
                  <a:pt x="95" y="280"/>
                </a:cubicBezTo>
                <a:cubicBezTo>
                  <a:pt x="26" y="182"/>
                  <a:pt x="0" y="110"/>
                  <a:pt x="15" y="0"/>
                </a:cubicBezTo>
                <a:cubicBezTo>
                  <a:pt x="15" y="0"/>
                  <a:pt x="36" y="43"/>
                  <a:pt x="112" y="67"/>
                </a:cubicBezTo>
                <a:cubicBezTo>
                  <a:pt x="188" y="90"/>
                  <a:pt x="291" y="146"/>
                  <a:pt x="313" y="355"/>
                </a:cubicBezTo>
                <a:cubicBezTo>
                  <a:pt x="313" y="355"/>
                  <a:pt x="171" y="253"/>
                  <a:pt x="108" y="157"/>
                </a:cubicBezTo>
                <a:cubicBezTo>
                  <a:pt x="108" y="157"/>
                  <a:pt x="154" y="276"/>
                  <a:pt x="281" y="381"/>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38" name="Freeform 61">
            <a:extLst>
              <a:ext uri="{FF2B5EF4-FFF2-40B4-BE49-F238E27FC236}">
                <a16:creationId xmlns:a16="http://schemas.microsoft.com/office/drawing/2014/main" xmlns="" id="{A9C6A0C1-9473-0B46-9B5E-996B598CBF03}"/>
              </a:ext>
            </a:extLst>
          </p:cNvPr>
          <p:cNvSpPr/>
          <p:nvPr/>
        </p:nvSpPr>
        <p:spPr bwMode="auto">
          <a:xfrm>
            <a:off x="4821419" y="1903643"/>
            <a:ext cx="635533" cy="548051"/>
          </a:xfrm>
          <a:custGeom>
            <a:avLst/>
            <a:gdLst>
              <a:gd name="T0" fmla="*/ 3 w 247"/>
              <a:gd name="T1" fmla="*/ 196 h 213"/>
              <a:gd name="T2" fmla="*/ 54 w 247"/>
              <a:gd name="T3" fmla="*/ 52 h 213"/>
              <a:gd name="T4" fmla="*/ 223 w 247"/>
              <a:gd name="T5" fmla="*/ 3 h 213"/>
              <a:gd name="T6" fmla="*/ 21 w 247"/>
              <a:gd name="T7" fmla="*/ 213 h 213"/>
              <a:gd name="T8" fmla="*/ 147 w 247"/>
              <a:gd name="T9" fmla="*/ 87 h 213"/>
              <a:gd name="T10" fmla="*/ 3 w 247"/>
              <a:gd name="T11" fmla="*/ 196 h 213"/>
            </a:gdLst>
            <a:ahLst/>
            <a:cxnLst>
              <a:cxn ang="0">
                <a:pos x="T0" y="T1"/>
              </a:cxn>
              <a:cxn ang="0">
                <a:pos x="T2" y="T3"/>
              </a:cxn>
              <a:cxn ang="0">
                <a:pos x="T4" y="T5"/>
              </a:cxn>
              <a:cxn ang="0">
                <a:pos x="T6" y="T7"/>
              </a:cxn>
              <a:cxn ang="0">
                <a:pos x="T8" y="T9"/>
              </a:cxn>
              <a:cxn ang="0">
                <a:pos x="T10" y="T11"/>
              </a:cxn>
            </a:cxnLst>
            <a:rect l="0" t="0" r="r" b="b"/>
            <a:pathLst>
              <a:path w="247" h="213">
                <a:moveTo>
                  <a:pt x="3" y="196"/>
                </a:moveTo>
                <a:cubicBezTo>
                  <a:pt x="3" y="196"/>
                  <a:pt x="0" y="105"/>
                  <a:pt x="54" y="52"/>
                </a:cubicBezTo>
                <a:cubicBezTo>
                  <a:pt x="108" y="0"/>
                  <a:pt x="150" y="42"/>
                  <a:pt x="223" y="3"/>
                </a:cubicBezTo>
                <a:cubicBezTo>
                  <a:pt x="223" y="3"/>
                  <a:pt x="247" y="200"/>
                  <a:pt x="21" y="213"/>
                </a:cubicBezTo>
                <a:cubicBezTo>
                  <a:pt x="21" y="213"/>
                  <a:pt x="125" y="149"/>
                  <a:pt x="147" y="87"/>
                </a:cubicBezTo>
                <a:cubicBezTo>
                  <a:pt x="147" y="87"/>
                  <a:pt x="105" y="151"/>
                  <a:pt x="3" y="196"/>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39" name="Freeform 62">
            <a:extLst>
              <a:ext uri="{FF2B5EF4-FFF2-40B4-BE49-F238E27FC236}">
                <a16:creationId xmlns:a16="http://schemas.microsoft.com/office/drawing/2014/main" xmlns="" id="{3AC10348-E58A-1647-87B0-7BF3FE058C3D}"/>
              </a:ext>
            </a:extLst>
          </p:cNvPr>
          <p:cNvSpPr/>
          <p:nvPr/>
        </p:nvSpPr>
        <p:spPr bwMode="auto">
          <a:xfrm>
            <a:off x="4708207" y="1250098"/>
            <a:ext cx="681847" cy="705004"/>
          </a:xfrm>
          <a:custGeom>
            <a:avLst/>
            <a:gdLst>
              <a:gd name="T0" fmla="*/ 40 w 265"/>
              <a:gd name="T1" fmla="*/ 266 h 274"/>
              <a:gd name="T2" fmla="*/ 28 w 265"/>
              <a:gd name="T3" fmla="*/ 114 h 274"/>
              <a:gd name="T4" fmla="*/ 162 w 265"/>
              <a:gd name="T5" fmla="*/ 0 h 274"/>
              <a:gd name="T6" fmla="*/ 63 w 265"/>
              <a:gd name="T7" fmla="*/ 274 h 274"/>
              <a:gd name="T8" fmla="*/ 127 w 265"/>
              <a:gd name="T9" fmla="*/ 108 h 274"/>
              <a:gd name="T10" fmla="*/ 40 w 265"/>
              <a:gd name="T11" fmla="*/ 266 h 274"/>
            </a:gdLst>
            <a:ahLst/>
            <a:cxnLst>
              <a:cxn ang="0">
                <a:pos x="T0" y="T1"/>
              </a:cxn>
              <a:cxn ang="0">
                <a:pos x="T2" y="T3"/>
              </a:cxn>
              <a:cxn ang="0">
                <a:pos x="T4" y="T5"/>
              </a:cxn>
              <a:cxn ang="0">
                <a:pos x="T6" y="T7"/>
              </a:cxn>
              <a:cxn ang="0">
                <a:pos x="T8" y="T9"/>
              </a:cxn>
              <a:cxn ang="0">
                <a:pos x="T10" y="T11"/>
              </a:cxn>
            </a:cxnLst>
            <a:rect l="0" t="0" r="r" b="b"/>
            <a:pathLst>
              <a:path w="265" h="274">
                <a:moveTo>
                  <a:pt x="40" y="266"/>
                </a:moveTo>
                <a:cubicBezTo>
                  <a:pt x="40" y="266"/>
                  <a:pt x="0" y="184"/>
                  <a:pt x="28" y="114"/>
                </a:cubicBezTo>
                <a:cubicBezTo>
                  <a:pt x="56" y="44"/>
                  <a:pt x="112" y="65"/>
                  <a:pt x="162" y="0"/>
                </a:cubicBezTo>
                <a:cubicBezTo>
                  <a:pt x="162" y="0"/>
                  <a:pt x="265" y="170"/>
                  <a:pt x="63" y="274"/>
                </a:cubicBezTo>
                <a:cubicBezTo>
                  <a:pt x="63" y="274"/>
                  <a:pt x="132" y="173"/>
                  <a:pt x="127" y="108"/>
                </a:cubicBezTo>
                <a:cubicBezTo>
                  <a:pt x="127" y="108"/>
                  <a:pt x="115" y="183"/>
                  <a:pt x="40" y="266"/>
                </a:cubicBez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40" name="Freeform 63">
            <a:extLst>
              <a:ext uri="{FF2B5EF4-FFF2-40B4-BE49-F238E27FC236}">
                <a16:creationId xmlns:a16="http://schemas.microsoft.com/office/drawing/2014/main" xmlns="" id="{B2AD6A66-A2F5-004C-8D17-1A6044AD0E47}"/>
              </a:ext>
            </a:extLst>
          </p:cNvPr>
          <p:cNvSpPr/>
          <p:nvPr/>
        </p:nvSpPr>
        <p:spPr bwMode="auto">
          <a:xfrm>
            <a:off x="4317109" y="1666926"/>
            <a:ext cx="494017" cy="887688"/>
          </a:xfrm>
          <a:custGeom>
            <a:avLst/>
            <a:gdLst>
              <a:gd name="T0" fmla="*/ 109 w 192"/>
              <a:gd name="T1" fmla="*/ 345 h 345"/>
              <a:gd name="T2" fmla="*/ 15 w 192"/>
              <a:gd name="T3" fmla="*/ 217 h 345"/>
              <a:gd name="T4" fmla="*/ 51 w 192"/>
              <a:gd name="T5" fmla="*/ 0 h 345"/>
              <a:gd name="T6" fmla="*/ 95 w 192"/>
              <a:gd name="T7" fmla="*/ 77 h 345"/>
              <a:gd name="T8" fmla="*/ 139 w 192"/>
              <a:gd name="T9" fmla="*/ 338 h 345"/>
              <a:gd name="T10" fmla="*/ 64 w 192"/>
              <a:gd name="T11" fmla="*/ 137 h 345"/>
              <a:gd name="T12" fmla="*/ 109 w 192"/>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192" h="345">
                <a:moveTo>
                  <a:pt x="109" y="345"/>
                </a:moveTo>
                <a:cubicBezTo>
                  <a:pt x="109" y="345"/>
                  <a:pt x="31" y="306"/>
                  <a:pt x="15" y="217"/>
                </a:cubicBezTo>
                <a:cubicBezTo>
                  <a:pt x="0" y="128"/>
                  <a:pt x="5" y="71"/>
                  <a:pt x="51" y="0"/>
                </a:cubicBezTo>
                <a:cubicBezTo>
                  <a:pt x="51" y="0"/>
                  <a:pt x="51" y="36"/>
                  <a:pt x="95" y="77"/>
                </a:cubicBezTo>
                <a:cubicBezTo>
                  <a:pt x="139" y="117"/>
                  <a:pt x="192" y="188"/>
                  <a:pt x="139" y="338"/>
                </a:cubicBezTo>
                <a:cubicBezTo>
                  <a:pt x="139" y="338"/>
                  <a:pt x="76" y="222"/>
                  <a:pt x="64" y="137"/>
                </a:cubicBezTo>
                <a:cubicBezTo>
                  <a:pt x="64" y="137"/>
                  <a:pt x="56" y="233"/>
                  <a:pt x="109" y="345"/>
                </a:cubicBezTo>
                <a:close/>
              </a:path>
            </a:pathLst>
          </a:custGeom>
          <a:gradFill>
            <a:gsLst>
              <a:gs pos="0">
                <a:schemeClr val="accent4"/>
              </a:gs>
              <a:gs pos="100000">
                <a:schemeClr val="accent2"/>
              </a:gs>
            </a:gsLst>
            <a:lin ang="5400000" scaled="1"/>
          </a:gradFill>
          <a:ln>
            <a:noFill/>
          </a:ln>
        </p:spPr>
        <p:txBody>
          <a:bodyPr vert="horz" wrap="square" lIns="91440" tIns="45720" rIns="91440" bIns="45720" numCol="1" anchor="t" anchorCtr="0" compatLnSpc="1"/>
          <a:lstStyle/>
          <a:p>
            <a:endParaRPr lang="en-US" dirty="0">
              <a:solidFill>
                <a:prstClr val="black"/>
              </a:solidFill>
              <a:latin typeface="Arial"/>
            </a:endParaRPr>
          </a:p>
        </p:txBody>
      </p:sp>
      <p:sp>
        <p:nvSpPr>
          <p:cNvPr id="141" name="Freeform 64">
            <a:extLst>
              <a:ext uri="{FF2B5EF4-FFF2-40B4-BE49-F238E27FC236}">
                <a16:creationId xmlns:a16="http://schemas.microsoft.com/office/drawing/2014/main" xmlns="" id="{8502BA68-AFE8-A844-A6CE-95E08F7C3D55}"/>
              </a:ext>
            </a:extLst>
          </p:cNvPr>
          <p:cNvSpPr/>
          <p:nvPr/>
        </p:nvSpPr>
        <p:spPr bwMode="auto">
          <a:xfrm>
            <a:off x="3509184" y="3264763"/>
            <a:ext cx="1677601" cy="1332818"/>
          </a:xfrm>
          <a:custGeom>
            <a:avLst/>
            <a:gdLst>
              <a:gd name="T0" fmla="*/ 222 w 652"/>
              <a:gd name="T1" fmla="*/ 0 h 518"/>
              <a:gd name="T2" fmla="*/ 170 w 652"/>
              <a:gd name="T3" fmla="*/ 67 h 518"/>
              <a:gd name="T4" fmla="*/ 13 w 652"/>
              <a:gd name="T5" fmla="*/ 278 h 518"/>
              <a:gd name="T6" fmla="*/ 117 w 652"/>
              <a:gd name="T7" fmla="*/ 518 h 518"/>
              <a:gd name="T8" fmla="*/ 233 w 652"/>
              <a:gd name="T9" fmla="*/ 347 h 518"/>
              <a:gd name="T10" fmla="*/ 497 w 652"/>
              <a:gd name="T11" fmla="*/ 231 h 518"/>
              <a:gd name="T12" fmla="*/ 637 w 652"/>
              <a:gd name="T13" fmla="*/ 40 h 518"/>
              <a:gd name="T14" fmla="*/ 608 w 652"/>
              <a:gd name="T15" fmla="*/ 30 h 518"/>
              <a:gd name="T16" fmla="*/ 539 w 652"/>
              <a:gd name="T17" fmla="*/ 116 h 518"/>
              <a:gd name="T18" fmla="*/ 387 w 652"/>
              <a:gd name="T19" fmla="*/ 223 h 518"/>
              <a:gd name="T20" fmla="*/ 195 w 652"/>
              <a:gd name="T21" fmla="*/ 213 h 518"/>
              <a:gd name="T22" fmla="*/ 210 w 652"/>
              <a:gd name="T23" fmla="*/ 118 h 518"/>
              <a:gd name="T24" fmla="*/ 222 w 652"/>
              <a:gd name="T2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2" h="518">
                <a:moveTo>
                  <a:pt x="222" y="0"/>
                </a:moveTo>
                <a:cubicBezTo>
                  <a:pt x="222" y="0"/>
                  <a:pt x="226" y="20"/>
                  <a:pt x="170" y="67"/>
                </a:cubicBezTo>
                <a:cubicBezTo>
                  <a:pt x="113" y="114"/>
                  <a:pt x="26" y="197"/>
                  <a:pt x="13" y="278"/>
                </a:cubicBezTo>
                <a:cubicBezTo>
                  <a:pt x="0" y="359"/>
                  <a:pt x="35" y="430"/>
                  <a:pt x="117" y="518"/>
                </a:cubicBezTo>
                <a:cubicBezTo>
                  <a:pt x="117" y="518"/>
                  <a:pt x="116" y="391"/>
                  <a:pt x="233" y="347"/>
                </a:cubicBezTo>
                <a:cubicBezTo>
                  <a:pt x="350" y="303"/>
                  <a:pt x="427" y="295"/>
                  <a:pt x="497" y="231"/>
                </a:cubicBezTo>
                <a:cubicBezTo>
                  <a:pt x="568" y="167"/>
                  <a:pt x="623" y="55"/>
                  <a:pt x="637" y="40"/>
                </a:cubicBezTo>
                <a:cubicBezTo>
                  <a:pt x="652" y="25"/>
                  <a:pt x="628" y="23"/>
                  <a:pt x="608" y="30"/>
                </a:cubicBezTo>
                <a:cubicBezTo>
                  <a:pt x="588" y="37"/>
                  <a:pt x="561" y="83"/>
                  <a:pt x="539" y="116"/>
                </a:cubicBezTo>
                <a:cubicBezTo>
                  <a:pt x="516" y="149"/>
                  <a:pt x="477" y="190"/>
                  <a:pt x="387" y="223"/>
                </a:cubicBezTo>
                <a:cubicBezTo>
                  <a:pt x="297" y="256"/>
                  <a:pt x="240" y="244"/>
                  <a:pt x="195" y="213"/>
                </a:cubicBezTo>
                <a:cubicBezTo>
                  <a:pt x="150" y="182"/>
                  <a:pt x="193" y="135"/>
                  <a:pt x="210" y="118"/>
                </a:cubicBezTo>
                <a:cubicBezTo>
                  <a:pt x="227" y="100"/>
                  <a:pt x="279" y="56"/>
                  <a:pt x="222" y="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Arial"/>
            </a:endParaRPr>
          </a:p>
        </p:txBody>
      </p:sp>
      <p:sp>
        <p:nvSpPr>
          <p:cNvPr id="142" name="Freeform 65">
            <a:extLst>
              <a:ext uri="{FF2B5EF4-FFF2-40B4-BE49-F238E27FC236}">
                <a16:creationId xmlns:a16="http://schemas.microsoft.com/office/drawing/2014/main" xmlns="" id="{643094E7-989C-474E-A303-935618C6D899}"/>
              </a:ext>
            </a:extLst>
          </p:cNvPr>
          <p:cNvSpPr/>
          <p:nvPr/>
        </p:nvSpPr>
        <p:spPr bwMode="auto">
          <a:xfrm>
            <a:off x="4131852" y="3280202"/>
            <a:ext cx="802778" cy="578927"/>
          </a:xfrm>
          <a:custGeom>
            <a:avLst/>
            <a:gdLst>
              <a:gd name="T0" fmla="*/ 0 w 312"/>
              <a:gd name="T1" fmla="*/ 196 h 225"/>
              <a:gd name="T2" fmla="*/ 92 w 312"/>
              <a:gd name="T3" fmla="*/ 93 h 225"/>
              <a:gd name="T4" fmla="*/ 173 w 312"/>
              <a:gd name="T5" fmla="*/ 31 h 225"/>
              <a:gd name="T6" fmla="*/ 133 w 312"/>
              <a:gd name="T7" fmla="*/ 96 h 225"/>
              <a:gd name="T8" fmla="*/ 74 w 312"/>
              <a:gd name="T9" fmla="*/ 177 h 225"/>
              <a:gd name="T10" fmla="*/ 137 w 312"/>
              <a:gd name="T11" fmla="*/ 117 h 225"/>
              <a:gd name="T12" fmla="*/ 207 w 312"/>
              <a:gd name="T13" fmla="*/ 10 h 225"/>
              <a:gd name="T14" fmla="*/ 246 w 312"/>
              <a:gd name="T15" fmla="*/ 14 h 225"/>
              <a:gd name="T16" fmla="*/ 207 w 312"/>
              <a:gd name="T17" fmla="*/ 74 h 225"/>
              <a:gd name="T18" fmla="*/ 132 w 312"/>
              <a:gd name="T19" fmla="*/ 179 h 225"/>
              <a:gd name="T20" fmla="*/ 200 w 312"/>
              <a:gd name="T21" fmla="*/ 123 h 225"/>
              <a:gd name="T22" fmla="*/ 270 w 312"/>
              <a:gd name="T23" fmla="*/ 10 h 225"/>
              <a:gd name="T24" fmla="*/ 312 w 312"/>
              <a:gd name="T25" fmla="*/ 15 h 225"/>
              <a:gd name="T26" fmla="*/ 274 w 312"/>
              <a:gd name="T27" fmla="*/ 72 h 225"/>
              <a:gd name="T28" fmla="*/ 182 w 312"/>
              <a:gd name="T29" fmla="*/ 192 h 225"/>
              <a:gd name="T30" fmla="*/ 0 w 312"/>
              <a:gd name="T31" fmla="*/ 19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225">
                <a:moveTo>
                  <a:pt x="0" y="196"/>
                </a:moveTo>
                <a:cubicBezTo>
                  <a:pt x="0" y="196"/>
                  <a:pt x="54" y="175"/>
                  <a:pt x="92" y="93"/>
                </a:cubicBezTo>
                <a:cubicBezTo>
                  <a:pt x="130" y="11"/>
                  <a:pt x="164" y="25"/>
                  <a:pt x="173" y="31"/>
                </a:cubicBezTo>
                <a:cubicBezTo>
                  <a:pt x="173" y="31"/>
                  <a:pt x="148" y="65"/>
                  <a:pt x="133" y="96"/>
                </a:cubicBezTo>
                <a:cubicBezTo>
                  <a:pt x="119" y="128"/>
                  <a:pt x="96" y="162"/>
                  <a:pt x="74" y="177"/>
                </a:cubicBezTo>
                <a:cubicBezTo>
                  <a:pt x="74" y="177"/>
                  <a:pt x="109" y="165"/>
                  <a:pt x="137" y="117"/>
                </a:cubicBezTo>
                <a:cubicBezTo>
                  <a:pt x="166" y="69"/>
                  <a:pt x="193" y="18"/>
                  <a:pt x="207" y="10"/>
                </a:cubicBezTo>
                <a:cubicBezTo>
                  <a:pt x="222" y="1"/>
                  <a:pt x="244" y="9"/>
                  <a:pt x="246" y="14"/>
                </a:cubicBezTo>
                <a:cubicBezTo>
                  <a:pt x="246" y="14"/>
                  <a:pt x="220" y="40"/>
                  <a:pt x="207" y="74"/>
                </a:cubicBezTo>
                <a:cubicBezTo>
                  <a:pt x="193" y="107"/>
                  <a:pt x="166" y="158"/>
                  <a:pt x="132" y="179"/>
                </a:cubicBezTo>
                <a:cubicBezTo>
                  <a:pt x="132" y="179"/>
                  <a:pt x="176" y="158"/>
                  <a:pt x="200" y="123"/>
                </a:cubicBezTo>
                <a:cubicBezTo>
                  <a:pt x="223" y="87"/>
                  <a:pt x="250" y="19"/>
                  <a:pt x="270" y="10"/>
                </a:cubicBezTo>
                <a:cubicBezTo>
                  <a:pt x="289" y="0"/>
                  <a:pt x="307" y="7"/>
                  <a:pt x="312" y="15"/>
                </a:cubicBezTo>
                <a:cubicBezTo>
                  <a:pt x="312" y="15"/>
                  <a:pt x="286" y="42"/>
                  <a:pt x="274" y="72"/>
                </a:cubicBezTo>
                <a:cubicBezTo>
                  <a:pt x="262" y="101"/>
                  <a:pt x="228" y="171"/>
                  <a:pt x="182" y="192"/>
                </a:cubicBezTo>
                <a:cubicBezTo>
                  <a:pt x="137" y="214"/>
                  <a:pt x="59" y="225"/>
                  <a:pt x="0" y="196"/>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53" name="PIE Chart type 1">
            <a:extLst>
              <a:ext uri="{FF2B5EF4-FFF2-40B4-BE49-F238E27FC236}">
                <a16:creationId xmlns:a16="http://schemas.microsoft.com/office/drawing/2014/main" xmlns="" id="{B0F920A8-0523-DB42-8536-999C9B62B7C8}"/>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计算机视觉在保险行业的主要应用方向</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272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Freeform 58">
            <a:extLst>
              <a:ext uri="{FF2B5EF4-FFF2-40B4-BE49-F238E27FC236}">
                <a16:creationId xmlns="" xmlns:a16="http://schemas.microsoft.com/office/drawing/2014/main" id="{ADAC13A9-454C-C14A-BBCF-678EBB7EA7A1}"/>
              </a:ext>
            </a:extLst>
          </p:cNvPr>
          <p:cNvSpPr/>
          <p:nvPr/>
        </p:nvSpPr>
        <p:spPr bwMode="auto">
          <a:xfrm>
            <a:off x="1078549" y="3106747"/>
            <a:ext cx="5476939" cy="2036753"/>
          </a:xfrm>
          <a:custGeom>
            <a:avLst/>
            <a:gdLst>
              <a:gd name="T0" fmla="*/ 0 w 4324"/>
              <a:gd name="T1" fmla="*/ 1608 h 1608"/>
              <a:gd name="T2" fmla="*/ 2267 w 4324"/>
              <a:gd name="T3" fmla="*/ 1608 h 1608"/>
              <a:gd name="T4" fmla="*/ 4324 w 4324"/>
              <a:gd name="T5" fmla="*/ 0 h 1608"/>
              <a:gd name="T6" fmla="*/ 3937 w 4324"/>
              <a:gd name="T7" fmla="*/ 0 h 1608"/>
              <a:gd name="T8" fmla="*/ 0 w 4324"/>
              <a:gd name="T9" fmla="*/ 1608 h 1608"/>
            </a:gdLst>
            <a:ahLst/>
            <a:cxnLst>
              <a:cxn ang="0">
                <a:pos x="T0" y="T1"/>
              </a:cxn>
              <a:cxn ang="0">
                <a:pos x="T2" y="T3"/>
              </a:cxn>
              <a:cxn ang="0">
                <a:pos x="T4" y="T5"/>
              </a:cxn>
              <a:cxn ang="0">
                <a:pos x="T6" y="T7"/>
              </a:cxn>
              <a:cxn ang="0">
                <a:pos x="T8" y="T9"/>
              </a:cxn>
            </a:cxnLst>
            <a:rect l="0" t="0" r="r" b="b"/>
            <a:pathLst>
              <a:path w="4324" h="1608">
                <a:moveTo>
                  <a:pt x="0" y="1608"/>
                </a:moveTo>
                <a:lnTo>
                  <a:pt x="2267" y="1608"/>
                </a:lnTo>
                <a:lnTo>
                  <a:pt x="4324" y="0"/>
                </a:lnTo>
                <a:lnTo>
                  <a:pt x="3937" y="0"/>
                </a:lnTo>
                <a:lnTo>
                  <a:pt x="0" y="1608"/>
                </a:lnTo>
                <a:close/>
              </a:path>
            </a:pathLst>
          </a:custGeom>
          <a:solidFill>
            <a:srgbClr val="1F509A"/>
          </a:solidFill>
          <a:ln>
            <a:noFill/>
          </a:ln>
        </p:spPr>
        <p:txBody>
          <a:bodyPr vert="horz" wrap="square" lIns="91440" tIns="45720" rIns="91440" bIns="45720" numCol="1" anchor="t" anchorCtr="0" compatLnSpc="1"/>
          <a:lstStyle/>
          <a:p>
            <a:endParaRPr lang="en-US">
              <a:solidFill>
                <a:prstClr val="black"/>
              </a:solidFill>
              <a:latin typeface="Arial"/>
            </a:endParaRPr>
          </a:p>
        </p:txBody>
      </p:sp>
      <p:sp>
        <p:nvSpPr>
          <p:cNvPr id="138" name="Freeform 59">
            <a:extLst>
              <a:ext uri="{FF2B5EF4-FFF2-40B4-BE49-F238E27FC236}">
                <a16:creationId xmlns="" xmlns:a16="http://schemas.microsoft.com/office/drawing/2014/main" id="{802BE7DA-5373-8144-A818-669C9EE70983}"/>
              </a:ext>
            </a:extLst>
          </p:cNvPr>
          <p:cNvSpPr/>
          <p:nvPr/>
        </p:nvSpPr>
        <p:spPr bwMode="auto">
          <a:xfrm>
            <a:off x="6065300" y="1599450"/>
            <a:ext cx="1207106" cy="1507298"/>
          </a:xfrm>
          <a:custGeom>
            <a:avLst/>
            <a:gdLst>
              <a:gd name="T0" fmla="*/ 953 w 953"/>
              <a:gd name="T1" fmla="*/ 230 h 1190"/>
              <a:gd name="T2" fmla="*/ 845 w 953"/>
              <a:gd name="T3" fmla="*/ 0 h 1190"/>
              <a:gd name="T4" fmla="*/ 511 w 953"/>
              <a:gd name="T5" fmla="*/ 230 h 1190"/>
              <a:gd name="T6" fmla="*/ 619 w 953"/>
              <a:gd name="T7" fmla="*/ 230 h 1190"/>
              <a:gd name="T8" fmla="*/ 0 w 953"/>
              <a:gd name="T9" fmla="*/ 1190 h 1190"/>
              <a:gd name="T10" fmla="*/ 387 w 953"/>
              <a:gd name="T11" fmla="*/ 1190 h 1190"/>
              <a:gd name="T12" fmla="*/ 845 w 953"/>
              <a:gd name="T13" fmla="*/ 230 h 1190"/>
              <a:gd name="T14" fmla="*/ 953 w 953"/>
              <a:gd name="T15" fmla="*/ 230 h 1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190">
                <a:moveTo>
                  <a:pt x="953" y="230"/>
                </a:moveTo>
                <a:lnTo>
                  <a:pt x="845" y="0"/>
                </a:lnTo>
                <a:lnTo>
                  <a:pt x="511" y="230"/>
                </a:lnTo>
                <a:lnTo>
                  <a:pt x="619" y="230"/>
                </a:lnTo>
                <a:lnTo>
                  <a:pt x="0" y="1190"/>
                </a:lnTo>
                <a:lnTo>
                  <a:pt x="387" y="1190"/>
                </a:lnTo>
                <a:lnTo>
                  <a:pt x="845" y="230"/>
                </a:lnTo>
                <a:lnTo>
                  <a:pt x="953" y="230"/>
                </a:lnTo>
                <a:close/>
              </a:path>
            </a:pathLst>
          </a:custGeom>
          <a:solidFill>
            <a:srgbClr val="1F509A"/>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39" name="Freeform 60">
            <a:extLst>
              <a:ext uri="{FF2B5EF4-FFF2-40B4-BE49-F238E27FC236}">
                <a16:creationId xmlns="" xmlns:a16="http://schemas.microsoft.com/office/drawing/2014/main" id="{517F8CA1-09F3-4444-864E-FEAC76C1F2EE}"/>
              </a:ext>
            </a:extLst>
          </p:cNvPr>
          <p:cNvSpPr/>
          <p:nvPr/>
        </p:nvSpPr>
        <p:spPr bwMode="auto">
          <a:xfrm>
            <a:off x="6085566" y="3043115"/>
            <a:ext cx="1698561" cy="678918"/>
          </a:xfrm>
          <a:custGeom>
            <a:avLst/>
            <a:gdLst>
              <a:gd name="T0" fmla="*/ 1341 w 1341"/>
              <a:gd name="T1" fmla="*/ 536 h 536"/>
              <a:gd name="T2" fmla="*/ 298 w 1341"/>
              <a:gd name="T3" fmla="*/ 536 h 536"/>
              <a:gd name="T4" fmla="*/ 0 w 1341"/>
              <a:gd name="T5" fmla="*/ 0 h 536"/>
            </a:gdLst>
            <a:ahLst/>
            <a:cxnLst>
              <a:cxn ang="0">
                <a:pos x="T0" y="T1"/>
              </a:cxn>
              <a:cxn ang="0">
                <a:pos x="T2" y="T3"/>
              </a:cxn>
              <a:cxn ang="0">
                <a:pos x="T4" y="T5"/>
              </a:cxn>
            </a:cxnLst>
            <a:rect l="0" t="0" r="r" b="b"/>
            <a:pathLst>
              <a:path w="1341" h="536">
                <a:moveTo>
                  <a:pt x="1341" y="536"/>
                </a:moveTo>
                <a:lnTo>
                  <a:pt x="298" y="536"/>
                </a:lnTo>
                <a:lnTo>
                  <a:pt x="0" y="0"/>
                </a:lnTo>
              </a:path>
            </a:pathLst>
          </a:custGeom>
          <a:noFill/>
          <a:ln w="3175" cap="flat">
            <a:solidFill>
              <a:srgbClr val="D1CFC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0" name="Freeform 61">
            <a:extLst>
              <a:ext uri="{FF2B5EF4-FFF2-40B4-BE49-F238E27FC236}">
                <a16:creationId xmlns="" xmlns:a16="http://schemas.microsoft.com/office/drawing/2014/main" id="{72F877D3-7ECB-5341-B584-1303D8D75A1B}"/>
              </a:ext>
            </a:extLst>
          </p:cNvPr>
          <p:cNvSpPr/>
          <p:nvPr/>
        </p:nvSpPr>
        <p:spPr bwMode="auto">
          <a:xfrm>
            <a:off x="1699201" y="2898311"/>
            <a:ext cx="1977221" cy="1147573"/>
          </a:xfrm>
          <a:custGeom>
            <a:avLst/>
            <a:gdLst>
              <a:gd name="T0" fmla="*/ 0 w 1561"/>
              <a:gd name="T1" fmla="*/ 0 h 906"/>
              <a:gd name="T2" fmla="*/ 1017 w 1561"/>
              <a:gd name="T3" fmla="*/ 0 h 906"/>
              <a:gd name="T4" fmla="*/ 1561 w 1561"/>
              <a:gd name="T5" fmla="*/ 906 h 906"/>
            </a:gdLst>
            <a:ahLst/>
            <a:cxnLst>
              <a:cxn ang="0">
                <a:pos x="T0" y="T1"/>
              </a:cxn>
              <a:cxn ang="0">
                <a:pos x="T2" y="T3"/>
              </a:cxn>
              <a:cxn ang="0">
                <a:pos x="T4" y="T5"/>
              </a:cxn>
            </a:cxnLst>
            <a:rect l="0" t="0" r="r" b="b"/>
            <a:pathLst>
              <a:path w="1561" h="906">
                <a:moveTo>
                  <a:pt x="0" y="0"/>
                </a:moveTo>
                <a:lnTo>
                  <a:pt x="1017" y="0"/>
                </a:lnTo>
                <a:lnTo>
                  <a:pt x="1561" y="906"/>
                </a:lnTo>
              </a:path>
            </a:pathLst>
          </a:custGeom>
          <a:noFill/>
          <a:ln w="3175" cap="flat">
            <a:solidFill>
              <a:schemeClr val="accent5">
                <a:lumMod val="60000"/>
                <a:lumOff val="4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1" name="Freeform 62">
            <a:extLst>
              <a:ext uri="{FF2B5EF4-FFF2-40B4-BE49-F238E27FC236}">
                <a16:creationId xmlns="" xmlns:a16="http://schemas.microsoft.com/office/drawing/2014/main" id="{0B90BC7D-122A-9945-B8F3-53FE78897D07}"/>
              </a:ext>
            </a:extLst>
          </p:cNvPr>
          <p:cNvSpPr/>
          <p:nvPr/>
        </p:nvSpPr>
        <p:spPr bwMode="auto">
          <a:xfrm>
            <a:off x="1699201" y="1356771"/>
            <a:ext cx="2970264" cy="2249548"/>
          </a:xfrm>
          <a:custGeom>
            <a:avLst/>
            <a:gdLst>
              <a:gd name="T0" fmla="*/ 0 w 2345"/>
              <a:gd name="T1" fmla="*/ 0 h 1776"/>
              <a:gd name="T2" fmla="*/ 1267 w 2345"/>
              <a:gd name="T3" fmla="*/ 0 h 1776"/>
              <a:gd name="T4" fmla="*/ 2345 w 2345"/>
              <a:gd name="T5" fmla="*/ 1776 h 1776"/>
            </a:gdLst>
            <a:ahLst/>
            <a:cxnLst>
              <a:cxn ang="0">
                <a:pos x="T0" y="T1"/>
              </a:cxn>
              <a:cxn ang="0">
                <a:pos x="T2" y="T3"/>
              </a:cxn>
              <a:cxn ang="0">
                <a:pos x="T4" y="T5"/>
              </a:cxn>
            </a:cxnLst>
            <a:rect l="0" t="0" r="r" b="b"/>
            <a:pathLst>
              <a:path w="2345" h="1776">
                <a:moveTo>
                  <a:pt x="0" y="0"/>
                </a:moveTo>
                <a:lnTo>
                  <a:pt x="1267" y="0"/>
                </a:lnTo>
                <a:lnTo>
                  <a:pt x="2345" y="1776"/>
                </a:lnTo>
              </a:path>
            </a:pathLst>
          </a:custGeom>
          <a:noFill/>
          <a:ln w="3175" cap="flat">
            <a:solidFill>
              <a:schemeClr val="accent5">
                <a:lumMod val="60000"/>
                <a:lumOff val="4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2" name="Freeform 63">
            <a:extLst>
              <a:ext uri="{FF2B5EF4-FFF2-40B4-BE49-F238E27FC236}">
                <a16:creationId xmlns="" xmlns:a16="http://schemas.microsoft.com/office/drawing/2014/main" id="{60E9E01F-8821-7346-AC29-BF5ECCD3EC6B}"/>
              </a:ext>
            </a:extLst>
          </p:cNvPr>
          <p:cNvSpPr/>
          <p:nvPr/>
        </p:nvSpPr>
        <p:spPr bwMode="auto">
          <a:xfrm>
            <a:off x="4036147" y="1356771"/>
            <a:ext cx="1428767" cy="1925289"/>
          </a:xfrm>
          <a:custGeom>
            <a:avLst/>
            <a:gdLst>
              <a:gd name="T0" fmla="*/ 0 w 1128"/>
              <a:gd name="T1" fmla="*/ 0 h 1520"/>
              <a:gd name="T2" fmla="*/ 1128 w 1128"/>
              <a:gd name="T3" fmla="*/ 0 h 1520"/>
              <a:gd name="T4" fmla="*/ 1128 w 1128"/>
              <a:gd name="T5" fmla="*/ 1520 h 1520"/>
            </a:gdLst>
            <a:ahLst/>
            <a:cxnLst>
              <a:cxn ang="0">
                <a:pos x="T0" y="T1"/>
              </a:cxn>
              <a:cxn ang="0">
                <a:pos x="T2" y="T3"/>
              </a:cxn>
              <a:cxn ang="0">
                <a:pos x="T4" y="T5"/>
              </a:cxn>
            </a:cxnLst>
            <a:rect l="0" t="0" r="r" b="b"/>
            <a:pathLst>
              <a:path w="1128" h="1520">
                <a:moveTo>
                  <a:pt x="0" y="0"/>
                </a:moveTo>
                <a:lnTo>
                  <a:pt x="1128" y="0"/>
                </a:lnTo>
                <a:lnTo>
                  <a:pt x="1128" y="1520"/>
                </a:lnTo>
              </a:path>
            </a:pathLst>
          </a:custGeom>
          <a:noFill/>
          <a:ln w="3175" cap="flat">
            <a:solidFill>
              <a:schemeClr val="accent3"/>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3" name="Oval 64">
            <a:extLst>
              <a:ext uri="{FF2B5EF4-FFF2-40B4-BE49-F238E27FC236}">
                <a16:creationId xmlns="" xmlns:a16="http://schemas.microsoft.com/office/drawing/2014/main" id="{04CDAB1F-0CC5-8543-A8D5-157500A7F93E}"/>
              </a:ext>
            </a:extLst>
          </p:cNvPr>
          <p:cNvSpPr>
            <a:spLocks noChangeArrowheads="1"/>
          </p:cNvSpPr>
          <p:nvPr/>
        </p:nvSpPr>
        <p:spPr bwMode="auto">
          <a:xfrm>
            <a:off x="3131769" y="4502582"/>
            <a:ext cx="1091841" cy="217862"/>
          </a:xfrm>
          <a:prstGeom prst="ellipse">
            <a:avLst/>
          </a:prstGeom>
          <a:solidFill>
            <a:schemeClr val="tx1">
              <a:alpha val="10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4" name="Oval 65">
            <a:extLst>
              <a:ext uri="{FF2B5EF4-FFF2-40B4-BE49-F238E27FC236}">
                <a16:creationId xmlns="" xmlns:a16="http://schemas.microsoft.com/office/drawing/2014/main" id="{A03DD884-D143-604C-9B8D-DCAC027BF760}"/>
              </a:ext>
            </a:extLst>
          </p:cNvPr>
          <p:cNvSpPr>
            <a:spLocks noChangeArrowheads="1"/>
          </p:cNvSpPr>
          <p:nvPr/>
        </p:nvSpPr>
        <p:spPr bwMode="auto">
          <a:xfrm>
            <a:off x="3131769" y="3519672"/>
            <a:ext cx="1091841" cy="1091841"/>
          </a:xfrm>
          <a:prstGeom prst="ellipse">
            <a:avLst/>
          </a:pr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5" name="Freeform 66">
            <a:extLst>
              <a:ext uri="{FF2B5EF4-FFF2-40B4-BE49-F238E27FC236}">
                <a16:creationId xmlns="" xmlns:a16="http://schemas.microsoft.com/office/drawing/2014/main" id="{FE7BCF66-D95C-6D44-BA0D-A74A30ABA208}"/>
              </a:ext>
            </a:extLst>
          </p:cNvPr>
          <p:cNvSpPr>
            <a:spLocks noEditPoints="1"/>
          </p:cNvSpPr>
          <p:nvPr/>
        </p:nvSpPr>
        <p:spPr bwMode="auto">
          <a:xfrm>
            <a:off x="3435761" y="3734999"/>
            <a:ext cx="481322" cy="699184"/>
          </a:xfrm>
          <a:custGeom>
            <a:avLst/>
            <a:gdLst>
              <a:gd name="T0" fmla="*/ 95 w 190"/>
              <a:gd name="T1" fmla="*/ 39 h 276"/>
              <a:gd name="T2" fmla="*/ 100 w 190"/>
              <a:gd name="T3" fmla="*/ 34 h 276"/>
              <a:gd name="T4" fmla="*/ 95 w 190"/>
              <a:gd name="T5" fmla="*/ 29 h 276"/>
              <a:gd name="T6" fmla="*/ 29 w 190"/>
              <a:gd name="T7" fmla="*/ 95 h 276"/>
              <a:gd name="T8" fmla="*/ 34 w 190"/>
              <a:gd name="T9" fmla="*/ 100 h 276"/>
              <a:gd name="T10" fmla="*/ 39 w 190"/>
              <a:gd name="T11" fmla="*/ 95 h 276"/>
              <a:gd name="T12" fmla="*/ 95 w 190"/>
              <a:gd name="T13" fmla="*/ 39 h 276"/>
              <a:gd name="T14" fmla="*/ 51 w 190"/>
              <a:gd name="T15" fmla="*/ 212 h 276"/>
              <a:gd name="T16" fmla="*/ 53 w 190"/>
              <a:gd name="T17" fmla="*/ 226 h 276"/>
              <a:gd name="T18" fmla="*/ 95 w 190"/>
              <a:gd name="T19" fmla="*/ 234 h 276"/>
              <a:gd name="T20" fmla="*/ 137 w 190"/>
              <a:gd name="T21" fmla="*/ 227 h 276"/>
              <a:gd name="T22" fmla="*/ 139 w 190"/>
              <a:gd name="T23" fmla="*/ 212 h 276"/>
              <a:gd name="T24" fmla="*/ 95 w 190"/>
              <a:gd name="T25" fmla="*/ 220 h 276"/>
              <a:gd name="T26" fmla="*/ 51 w 190"/>
              <a:gd name="T27" fmla="*/ 212 h 276"/>
              <a:gd name="T28" fmla="*/ 55 w 190"/>
              <a:gd name="T29" fmla="*/ 239 h 276"/>
              <a:gd name="T30" fmla="*/ 57 w 190"/>
              <a:gd name="T31" fmla="*/ 254 h 276"/>
              <a:gd name="T32" fmla="*/ 70 w 190"/>
              <a:gd name="T33" fmla="*/ 261 h 276"/>
              <a:gd name="T34" fmla="*/ 71 w 190"/>
              <a:gd name="T35" fmla="*/ 270 h 276"/>
              <a:gd name="T36" fmla="*/ 95 w 190"/>
              <a:gd name="T37" fmla="*/ 276 h 276"/>
              <a:gd name="T38" fmla="*/ 119 w 190"/>
              <a:gd name="T39" fmla="*/ 270 h 276"/>
              <a:gd name="T40" fmla="*/ 120 w 190"/>
              <a:gd name="T41" fmla="*/ 261 h 276"/>
              <a:gd name="T42" fmla="*/ 133 w 190"/>
              <a:gd name="T43" fmla="*/ 254 h 276"/>
              <a:gd name="T44" fmla="*/ 135 w 190"/>
              <a:gd name="T45" fmla="*/ 239 h 276"/>
              <a:gd name="T46" fmla="*/ 95 w 190"/>
              <a:gd name="T47" fmla="*/ 246 h 276"/>
              <a:gd name="T48" fmla="*/ 55 w 190"/>
              <a:gd name="T49" fmla="*/ 239 h 276"/>
              <a:gd name="T50" fmla="*/ 95 w 190"/>
              <a:gd name="T51" fmla="*/ 0 h 276"/>
              <a:gd name="T52" fmla="*/ 0 w 190"/>
              <a:gd name="T53" fmla="*/ 95 h 276"/>
              <a:gd name="T54" fmla="*/ 46 w 190"/>
              <a:gd name="T55" fmla="*/ 176 h 276"/>
              <a:gd name="T56" fmla="*/ 49 w 190"/>
              <a:gd name="T57" fmla="*/ 200 h 276"/>
              <a:gd name="T58" fmla="*/ 95 w 190"/>
              <a:gd name="T59" fmla="*/ 209 h 276"/>
              <a:gd name="T60" fmla="*/ 141 w 190"/>
              <a:gd name="T61" fmla="*/ 200 h 276"/>
              <a:gd name="T62" fmla="*/ 144 w 190"/>
              <a:gd name="T63" fmla="*/ 176 h 276"/>
              <a:gd name="T64" fmla="*/ 190 w 190"/>
              <a:gd name="T65" fmla="*/ 95 h 276"/>
              <a:gd name="T66" fmla="*/ 95 w 190"/>
              <a:gd name="T67" fmla="*/ 0 h 276"/>
              <a:gd name="T68" fmla="*/ 130 w 190"/>
              <a:gd name="T69" fmla="*/ 165 h 276"/>
              <a:gd name="T70" fmla="*/ 128 w 190"/>
              <a:gd name="T71" fmla="*/ 187 h 276"/>
              <a:gd name="T72" fmla="*/ 95 w 190"/>
              <a:gd name="T73" fmla="*/ 192 h 276"/>
              <a:gd name="T74" fmla="*/ 62 w 190"/>
              <a:gd name="T75" fmla="*/ 187 h 276"/>
              <a:gd name="T76" fmla="*/ 60 w 190"/>
              <a:gd name="T77" fmla="*/ 165 h 276"/>
              <a:gd name="T78" fmla="*/ 17 w 190"/>
              <a:gd name="T79" fmla="*/ 95 h 276"/>
              <a:gd name="T80" fmla="*/ 95 w 190"/>
              <a:gd name="T81" fmla="*/ 17 h 276"/>
              <a:gd name="T82" fmla="*/ 173 w 190"/>
              <a:gd name="T83" fmla="*/ 95 h 276"/>
              <a:gd name="T84" fmla="*/ 130 w 190"/>
              <a:gd name="T85" fmla="*/ 165 h 276"/>
              <a:gd name="T86" fmla="*/ 116 w 190"/>
              <a:gd name="T87" fmla="*/ 130 h 276"/>
              <a:gd name="T88" fmla="*/ 95 w 190"/>
              <a:gd name="T89" fmla="*/ 92 h 276"/>
              <a:gd name="T90" fmla="*/ 74 w 190"/>
              <a:gd name="T91" fmla="*/ 130 h 276"/>
              <a:gd name="T92" fmla="*/ 65 w 190"/>
              <a:gd name="T93" fmla="*/ 111 h 276"/>
              <a:gd name="T94" fmla="*/ 52 w 190"/>
              <a:gd name="T95" fmla="*/ 118 h 276"/>
              <a:gd name="T96" fmla="*/ 73 w 190"/>
              <a:gd name="T97" fmla="*/ 163 h 276"/>
              <a:gd name="T98" fmla="*/ 95 w 190"/>
              <a:gd name="T99" fmla="*/ 123 h 276"/>
              <a:gd name="T100" fmla="*/ 117 w 190"/>
              <a:gd name="T101" fmla="*/ 163 h 276"/>
              <a:gd name="T102" fmla="*/ 139 w 190"/>
              <a:gd name="T103" fmla="*/ 118 h 276"/>
              <a:gd name="T104" fmla="*/ 125 w 190"/>
              <a:gd name="T105" fmla="*/ 111 h 276"/>
              <a:gd name="T106" fmla="*/ 116 w 190"/>
              <a:gd name="T107" fmla="*/ 13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276">
                <a:moveTo>
                  <a:pt x="95" y="39"/>
                </a:moveTo>
                <a:cubicBezTo>
                  <a:pt x="98" y="39"/>
                  <a:pt x="100" y="37"/>
                  <a:pt x="100" y="34"/>
                </a:cubicBezTo>
                <a:cubicBezTo>
                  <a:pt x="100" y="31"/>
                  <a:pt x="98" y="29"/>
                  <a:pt x="95" y="29"/>
                </a:cubicBezTo>
                <a:cubicBezTo>
                  <a:pt x="59" y="29"/>
                  <a:pt x="29" y="59"/>
                  <a:pt x="29" y="95"/>
                </a:cubicBezTo>
                <a:cubicBezTo>
                  <a:pt x="29" y="98"/>
                  <a:pt x="31" y="100"/>
                  <a:pt x="34" y="100"/>
                </a:cubicBezTo>
                <a:cubicBezTo>
                  <a:pt x="37" y="100"/>
                  <a:pt x="39" y="98"/>
                  <a:pt x="39" y="95"/>
                </a:cubicBezTo>
                <a:cubicBezTo>
                  <a:pt x="39" y="64"/>
                  <a:pt x="64" y="39"/>
                  <a:pt x="95" y="39"/>
                </a:cubicBezTo>
                <a:close/>
                <a:moveTo>
                  <a:pt x="51" y="212"/>
                </a:moveTo>
                <a:cubicBezTo>
                  <a:pt x="53" y="226"/>
                  <a:pt x="53" y="226"/>
                  <a:pt x="53" y="226"/>
                </a:cubicBezTo>
                <a:cubicBezTo>
                  <a:pt x="66" y="232"/>
                  <a:pt x="80" y="234"/>
                  <a:pt x="95" y="234"/>
                </a:cubicBezTo>
                <a:cubicBezTo>
                  <a:pt x="110" y="234"/>
                  <a:pt x="125" y="232"/>
                  <a:pt x="137" y="227"/>
                </a:cubicBezTo>
                <a:cubicBezTo>
                  <a:pt x="139" y="212"/>
                  <a:pt x="139" y="212"/>
                  <a:pt x="139" y="212"/>
                </a:cubicBezTo>
                <a:cubicBezTo>
                  <a:pt x="126" y="217"/>
                  <a:pt x="111" y="220"/>
                  <a:pt x="95" y="220"/>
                </a:cubicBezTo>
                <a:cubicBezTo>
                  <a:pt x="79" y="220"/>
                  <a:pt x="64" y="217"/>
                  <a:pt x="51" y="212"/>
                </a:cubicBezTo>
                <a:close/>
                <a:moveTo>
                  <a:pt x="55" y="239"/>
                </a:moveTo>
                <a:cubicBezTo>
                  <a:pt x="57" y="254"/>
                  <a:pt x="57" y="254"/>
                  <a:pt x="57" y="254"/>
                </a:cubicBezTo>
                <a:cubicBezTo>
                  <a:pt x="57" y="254"/>
                  <a:pt x="60" y="258"/>
                  <a:pt x="70" y="261"/>
                </a:cubicBezTo>
                <a:cubicBezTo>
                  <a:pt x="71" y="270"/>
                  <a:pt x="71" y="270"/>
                  <a:pt x="71" y="270"/>
                </a:cubicBezTo>
                <a:cubicBezTo>
                  <a:pt x="71" y="270"/>
                  <a:pt x="76" y="276"/>
                  <a:pt x="95" y="276"/>
                </a:cubicBezTo>
                <a:cubicBezTo>
                  <a:pt x="114" y="276"/>
                  <a:pt x="119" y="270"/>
                  <a:pt x="119" y="270"/>
                </a:cubicBezTo>
                <a:cubicBezTo>
                  <a:pt x="120" y="261"/>
                  <a:pt x="120" y="261"/>
                  <a:pt x="120" y="261"/>
                </a:cubicBezTo>
                <a:cubicBezTo>
                  <a:pt x="130" y="258"/>
                  <a:pt x="133" y="254"/>
                  <a:pt x="133" y="254"/>
                </a:cubicBezTo>
                <a:cubicBezTo>
                  <a:pt x="135" y="239"/>
                  <a:pt x="135" y="239"/>
                  <a:pt x="135" y="239"/>
                </a:cubicBezTo>
                <a:cubicBezTo>
                  <a:pt x="123" y="243"/>
                  <a:pt x="109" y="246"/>
                  <a:pt x="95" y="246"/>
                </a:cubicBezTo>
                <a:cubicBezTo>
                  <a:pt x="81" y="246"/>
                  <a:pt x="67" y="243"/>
                  <a:pt x="55" y="239"/>
                </a:cubicBezTo>
                <a:close/>
                <a:moveTo>
                  <a:pt x="95" y="0"/>
                </a:moveTo>
                <a:cubicBezTo>
                  <a:pt x="43" y="0"/>
                  <a:pt x="0" y="42"/>
                  <a:pt x="0" y="95"/>
                </a:cubicBezTo>
                <a:cubicBezTo>
                  <a:pt x="0" y="129"/>
                  <a:pt x="18" y="159"/>
                  <a:pt x="46" y="176"/>
                </a:cubicBezTo>
                <a:cubicBezTo>
                  <a:pt x="49" y="200"/>
                  <a:pt x="49" y="200"/>
                  <a:pt x="49" y="200"/>
                </a:cubicBezTo>
                <a:cubicBezTo>
                  <a:pt x="63" y="206"/>
                  <a:pt x="78" y="209"/>
                  <a:pt x="95" y="209"/>
                </a:cubicBezTo>
                <a:cubicBezTo>
                  <a:pt x="112" y="209"/>
                  <a:pt x="128" y="206"/>
                  <a:pt x="141" y="200"/>
                </a:cubicBezTo>
                <a:cubicBezTo>
                  <a:pt x="144" y="176"/>
                  <a:pt x="144" y="176"/>
                  <a:pt x="144" y="176"/>
                </a:cubicBezTo>
                <a:cubicBezTo>
                  <a:pt x="172" y="159"/>
                  <a:pt x="190" y="129"/>
                  <a:pt x="190" y="95"/>
                </a:cubicBezTo>
                <a:cubicBezTo>
                  <a:pt x="190" y="42"/>
                  <a:pt x="148" y="0"/>
                  <a:pt x="95" y="0"/>
                </a:cubicBezTo>
                <a:close/>
                <a:moveTo>
                  <a:pt x="130" y="165"/>
                </a:moveTo>
                <a:cubicBezTo>
                  <a:pt x="128" y="187"/>
                  <a:pt x="128" y="187"/>
                  <a:pt x="128" y="187"/>
                </a:cubicBezTo>
                <a:cubicBezTo>
                  <a:pt x="128" y="187"/>
                  <a:pt x="119" y="192"/>
                  <a:pt x="95" y="192"/>
                </a:cubicBezTo>
                <a:cubicBezTo>
                  <a:pt x="71" y="192"/>
                  <a:pt x="62" y="187"/>
                  <a:pt x="62" y="187"/>
                </a:cubicBezTo>
                <a:cubicBezTo>
                  <a:pt x="60" y="165"/>
                  <a:pt x="60" y="165"/>
                  <a:pt x="60" y="165"/>
                </a:cubicBezTo>
                <a:cubicBezTo>
                  <a:pt x="35" y="152"/>
                  <a:pt x="17" y="125"/>
                  <a:pt x="17" y="95"/>
                </a:cubicBezTo>
                <a:cubicBezTo>
                  <a:pt x="17" y="52"/>
                  <a:pt x="52" y="17"/>
                  <a:pt x="95" y="17"/>
                </a:cubicBezTo>
                <a:cubicBezTo>
                  <a:pt x="138" y="17"/>
                  <a:pt x="173" y="52"/>
                  <a:pt x="173" y="95"/>
                </a:cubicBezTo>
                <a:cubicBezTo>
                  <a:pt x="173" y="125"/>
                  <a:pt x="156" y="152"/>
                  <a:pt x="130" y="165"/>
                </a:cubicBezTo>
                <a:close/>
                <a:moveTo>
                  <a:pt x="116" y="130"/>
                </a:moveTo>
                <a:cubicBezTo>
                  <a:pt x="95" y="92"/>
                  <a:pt x="95" y="92"/>
                  <a:pt x="95" y="92"/>
                </a:cubicBezTo>
                <a:cubicBezTo>
                  <a:pt x="74" y="130"/>
                  <a:pt x="74" y="130"/>
                  <a:pt x="74" y="130"/>
                </a:cubicBezTo>
                <a:cubicBezTo>
                  <a:pt x="65" y="111"/>
                  <a:pt x="65" y="111"/>
                  <a:pt x="65" y="111"/>
                </a:cubicBezTo>
                <a:cubicBezTo>
                  <a:pt x="52" y="118"/>
                  <a:pt x="52" y="118"/>
                  <a:pt x="52" y="118"/>
                </a:cubicBezTo>
                <a:cubicBezTo>
                  <a:pt x="73" y="163"/>
                  <a:pt x="73" y="163"/>
                  <a:pt x="73" y="163"/>
                </a:cubicBezTo>
                <a:cubicBezTo>
                  <a:pt x="95" y="123"/>
                  <a:pt x="95" y="123"/>
                  <a:pt x="95" y="123"/>
                </a:cubicBezTo>
                <a:cubicBezTo>
                  <a:pt x="117" y="163"/>
                  <a:pt x="117" y="163"/>
                  <a:pt x="117" y="163"/>
                </a:cubicBezTo>
                <a:cubicBezTo>
                  <a:pt x="139" y="118"/>
                  <a:pt x="139" y="118"/>
                  <a:pt x="139" y="118"/>
                </a:cubicBezTo>
                <a:cubicBezTo>
                  <a:pt x="125" y="111"/>
                  <a:pt x="125" y="111"/>
                  <a:pt x="125" y="111"/>
                </a:cubicBezTo>
                <a:lnTo>
                  <a:pt x="116" y="13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6" name="Oval 67">
            <a:extLst>
              <a:ext uri="{FF2B5EF4-FFF2-40B4-BE49-F238E27FC236}">
                <a16:creationId xmlns="" xmlns:a16="http://schemas.microsoft.com/office/drawing/2014/main" id="{B0953DD9-3261-F84B-9F3B-09722FCA66FB}"/>
              </a:ext>
            </a:extLst>
          </p:cNvPr>
          <p:cNvSpPr>
            <a:spLocks noChangeArrowheads="1"/>
          </p:cNvSpPr>
          <p:nvPr/>
        </p:nvSpPr>
        <p:spPr bwMode="auto">
          <a:xfrm>
            <a:off x="4251476" y="3950328"/>
            <a:ext cx="833447" cy="164663"/>
          </a:xfrm>
          <a:prstGeom prst="ellipse">
            <a:avLst/>
          </a:prstGeom>
          <a:solidFill>
            <a:schemeClr val="tx1">
              <a:alpha val="10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7" name="Oval 68">
            <a:extLst>
              <a:ext uri="{FF2B5EF4-FFF2-40B4-BE49-F238E27FC236}">
                <a16:creationId xmlns="" xmlns:a16="http://schemas.microsoft.com/office/drawing/2014/main" id="{4B1F8C51-B65A-1D4E-902C-D746B8EC249D}"/>
              </a:ext>
            </a:extLst>
          </p:cNvPr>
          <p:cNvSpPr>
            <a:spLocks noChangeArrowheads="1"/>
          </p:cNvSpPr>
          <p:nvPr/>
        </p:nvSpPr>
        <p:spPr bwMode="auto">
          <a:xfrm>
            <a:off x="4251476" y="3200478"/>
            <a:ext cx="833447" cy="830914"/>
          </a:xfrm>
          <a:prstGeom prst="ellipse">
            <a:avLst/>
          </a:pr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8" name="Freeform 69">
            <a:extLst>
              <a:ext uri="{FF2B5EF4-FFF2-40B4-BE49-F238E27FC236}">
                <a16:creationId xmlns="" xmlns:a16="http://schemas.microsoft.com/office/drawing/2014/main" id="{F55BCD46-5A65-CF49-A8F8-3AD5794B84DD}"/>
              </a:ext>
            </a:extLst>
          </p:cNvPr>
          <p:cNvSpPr>
            <a:spLocks noEditPoints="1"/>
          </p:cNvSpPr>
          <p:nvPr/>
        </p:nvSpPr>
        <p:spPr bwMode="auto">
          <a:xfrm>
            <a:off x="4466805" y="3390474"/>
            <a:ext cx="402791" cy="506655"/>
          </a:xfrm>
          <a:custGeom>
            <a:avLst/>
            <a:gdLst>
              <a:gd name="T0" fmla="*/ 80 w 159"/>
              <a:gd name="T1" fmla="*/ 102 h 200"/>
              <a:gd name="T2" fmla="*/ 39 w 159"/>
              <a:gd name="T3" fmla="*/ 143 h 200"/>
              <a:gd name="T4" fmla="*/ 80 w 159"/>
              <a:gd name="T5" fmla="*/ 184 h 200"/>
              <a:gd name="T6" fmla="*/ 121 w 159"/>
              <a:gd name="T7" fmla="*/ 143 h 200"/>
              <a:gd name="T8" fmla="*/ 80 w 159"/>
              <a:gd name="T9" fmla="*/ 102 h 200"/>
              <a:gd name="T10" fmla="*/ 80 w 159"/>
              <a:gd name="T11" fmla="*/ 180 h 200"/>
              <a:gd name="T12" fmla="*/ 43 w 159"/>
              <a:gd name="T13" fmla="*/ 143 h 200"/>
              <a:gd name="T14" fmla="*/ 80 w 159"/>
              <a:gd name="T15" fmla="*/ 106 h 200"/>
              <a:gd name="T16" fmla="*/ 117 w 159"/>
              <a:gd name="T17" fmla="*/ 143 h 200"/>
              <a:gd name="T18" fmla="*/ 80 w 159"/>
              <a:gd name="T19" fmla="*/ 180 h 200"/>
              <a:gd name="T20" fmla="*/ 159 w 159"/>
              <a:gd name="T21" fmla="*/ 31 h 200"/>
              <a:gd name="T22" fmla="*/ 149 w 159"/>
              <a:gd name="T23" fmla="*/ 21 h 200"/>
              <a:gd name="T24" fmla="*/ 112 w 159"/>
              <a:gd name="T25" fmla="*/ 96 h 200"/>
              <a:gd name="T26" fmla="*/ 100 w 159"/>
              <a:gd name="T27" fmla="*/ 90 h 200"/>
              <a:gd name="T28" fmla="*/ 139 w 159"/>
              <a:gd name="T29" fmla="*/ 10 h 200"/>
              <a:gd name="T30" fmla="*/ 128 w 159"/>
              <a:gd name="T31" fmla="*/ 0 h 200"/>
              <a:gd name="T32" fmla="*/ 31 w 159"/>
              <a:gd name="T33" fmla="*/ 0 h 200"/>
              <a:gd name="T34" fmla="*/ 21 w 159"/>
              <a:gd name="T35" fmla="*/ 10 h 200"/>
              <a:gd name="T36" fmla="*/ 60 w 159"/>
              <a:gd name="T37" fmla="*/ 90 h 200"/>
              <a:gd name="T38" fmla="*/ 47 w 159"/>
              <a:gd name="T39" fmla="*/ 96 h 200"/>
              <a:gd name="T40" fmla="*/ 11 w 159"/>
              <a:gd name="T41" fmla="*/ 21 h 200"/>
              <a:gd name="T42" fmla="*/ 0 w 159"/>
              <a:gd name="T43" fmla="*/ 31 h 200"/>
              <a:gd name="T44" fmla="*/ 37 w 159"/>
              <a:gd name="T45" fmla="*/ 106 h 200"/>
              <a:gd name="T46" fmla="*/ 23 w 159"/>
              <a:gd name="T47" fmla="*/ 143 h 200"/>
              <a:gd name="T48" fmla="*/ 80 w 159"/>
              <a:gd name="T49" fmla="*/ 200 h 200"/>
              <a:gd name="T50" fmla="*/ 137 w 159"/>
              <a:gd name="T51" fmla="*/ 143 h 200"/>
              <a:gd name="T52" fmla="*/ 123 w 159"/>
              <a:gd name="T53" fmla="*/ 106 h 200"/>
              <a:gd name="T54" fmla="*/ 159 w 159"/>
              <a:gd name="T55" fmla="*/ 31 h 200"/>
              <a:gd name="T56" fmla="*/ 38 w 159"/>
              <a:gd name="T57" fmla="*/ 14 h 200"/>
              <a:gd name="T58" fmla="*/ 121 w 159"/>
              <a:gd name="T59" fmla="*/ 14 h 200"/>
              <a:gd name="T60" fmla="*/ 114 w 159"/>
              <a:gd name="T61" fmla="*/ 29 h 200"/>
              <a:gd name="T62" fmla="*/ 45 w 159"/>
              <a:gd name="T63" fmla="*/ 29 h 200"/>
              <a:gd name="T64" fmla="*/ 38 w 159"/>
              <a:gd name="T65" fmla="*/ 14 h 200"/>
              <a:gd name="T66" fmla="*/ 52 w 159"/>
              <a:gd name="T67" fmla="*/ 43 h 200"/>
              <a:gd name="T68" fmla="*/ 107 w 159"/>
              <a:gd name="T69" fmla="*/ 43 h 200"/>
              <a:gd name="T70" fmla="*/ 86 w 159"/>
              <a:gd name="T71" fmla="*/ 86 h 200"/>
              <a:gd name="T72" fmla="*/ 80 w 159"/>
              <a:gd name="T73" fmla="*/ 86 h 200"/>
              <a:gd name="T74" fmla="*/ 73 w 159"/>
              <a:gd name="T75" fmla="*/ 86 h 200"/>
              <a:gd name="T76" fmla="*/ 52 w 159"/>
              <a:gd name="T77" fmla="*/ 43 h 200"/>
              <a:gd name="T78" fmla="*/ 125 w 159"/>
              <a:gd name="T79" fmla="*/ 143 h 200"/>
              <a:gd name="T80" fmla="*/ 80 w 159"/>
              <a:gd name="T81" fmla="*/ 188 h 200"/>
              <a:gd name="T82" fmla="*/ 35 w 159"/>
              <a:gd name="T83" fmla="*/ 143 h 200"/>
              <a:gd name="T84" fmla="*/ 80 w 159"/>
              <a:gd name="T85" fmla="*/ 98 h 200"/>
              <a:gd name="T86" fmla="*/ 125 w 159"/>
              <a:gd name="T87" fmla="*/ 143 h 200"/>
              <a:gd name="T88" fmla="*/ 86 w 159"/>
              <a:gd name="T89" fmla="*/ 119 h 200"/>
              <a:gd name="T90" fmla="*/ 80 w 159"/>
              <a:gd name="T91" fmla="*/ 119 h 200"/>
              <a:gd name="T92" fmla="*/ 67 w 159"/>
              <a:gd name="T93" fmla="*/ 126 h 200"/>
              <a:gd name="T94" fmla="*/ 67 w 159"/>
              <a:gd name="T95" fmla="*/ 133 h 200"/>
              <a:gd name="T96" fmla="*/ 77 w 159"/>
              <a:gd name="T97" fmla="*/ 133 h 200"/>
              <a:gd name="T98" fmla="*/ 77 w 159"/>
              <a:gd name="T99" fmla="*/ 161 h 200"/>
              <a:gd name="T100" fmla="*/ 71 w 159"/>
              <a:gd name="T101" fmla="*/ 161 h 200"/>
              <a:gd name="T102" fmla="*/ 71 w 159"/>
              <a:gd name="T103" fmla="*/ 167 h 200"/>
              <a:gd name="T104" fmla="*/ 92 w 159"/>
              <a:gd name="T105" fmla="*/ 167 h 200"/>
              <a:gd name="T106" fmla="*/ 92 w 159"/>
              <a:gd name="T107" fmla="*/ 161 h 200"/>
              <a:gd name="T108" fmla="*/ 86 w 159"/>
              <a:gd name="T109" fmla="*/ 161 h 200"/>
              <a:gd name="T110" fmla="*/ 86 w 159"/>
              <a:gd name="T111"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9" h="200">
                <a:moveTo>
                  <a:pt x="80" y="102"/>
                </a:moveTo>
                <a:cubicBezTo>
                  <a:pt x="57" y="102"/>
                  <a:pt x="39" y="120"/>
                  <a:pt x="39" y="143"/>
                </a:cubicBezTo>
                <a:cubicBezTo>
                  <a:pt x="39" y="166"/>
                  <a:pt x="57" y="184"/>
                  <a:pt x="80" y="184"/>
                </a:cubicBezTo>
                <a:cubicBezTo>
                  <a:pt x="102" y="184"/>
                  <a:pt x="121" y="166"/>
                  <a:pt x="121" y="143"/>
                </a:cubicBezTo>
                <a:cubicBezTo>
                  <a:pt x="121" y="120"/>
                  <a:pt x="102" y="102"/>
                  <a:pt x="80" y="102"/>
                </a:cubicBezTo>
                <a:close/>
                <a:moveTo>
                  <a:pt x="80" y="180"/>
                </a:moveTo>
                <a:cubicBezTo>
                  <a:pt x="60" y="180"/>
                  <a:pt x="43" y="163"/>
                  <a:pt x="43" y="143"/>
                </a:cubicBezTo>
                <a:cubicBezTo>
                  <a:pt x="43" y="123"/>
                  <a:pt x="60" y="106"/>
                  <a:pt x="80" y="106"/>
                </a:cubicBezTo>
                <a:cubicBezTo>
                  <a:pt x="100" y="106"/>
                  <a:pt x="117" y="123"/>
                  <a:pt x="117" y="143"/>
                </a:cubicBezTo>
                <a:cubicBezTo>
                  <a:pt x="117" y="163"/>
                  <a:pt x="100" y="180"/>
                  <a:pt x="80" y="180"/>
                </a:cubicBezTo>
                <a:close/>
                <a:moveTo>
                  <a:pt x="159" y="31"/>
                </a:moveTo>
                <a:cubicBezTo>
                  <a:pt x="149" y="21"/>
                  <a:pt x="149" y="21"/>
                  <a:pt x="149" y="21"/>
                </a:cubicBezTo>
                <a:cubicBezTo>
                  <a:pt x="112" y="96"/>
                  <a:pt x="112" y="96"/>
                  <a:pt x="112" y="96"/>
                </a:cubicBezTo>
                <a:cubicBezTo>
                  <a:pt x="108" y="94"/>
                  <a:pt x="104" y="91"/>
                  <a:pt x="100" y="90"/>
                </a:cubicBezTo>
                <a:cubicBezTo>
                  <a:pt x="139" y="10"/>
                  <a:pt x="139" y="10"/>
                  <a:pt x="139" y="10"/>
                </a:cubicBezTo>
                <a:cubicBezTo>
                  <a:pt x="128" y="0"/>
                  <a:pt x="128" y="0"/>
                  <a:pt x="128" y="0"/>
                </a:cubicBezTo>
                <a:cubicBezTo>
                  <a:pt x="31" y="0"/>
                  <a:pt x="31" y="0"/>
                  <a:pt x="31" y="0"/>
                </a:cubicBezTo>
                <a:cubicBezTo>
                  <a:pt x="21" y="10"/>
                  <a:pt x="21" y="10"/>
                  <a:pt x="21" y="10"/>
                </a:cubicBezTo>
                <a:cubicBezTo>
                  <a:pt x="60" y="90"/>
                  <a:pt x="60" y="90"/>
                  <a:pt x="60" y="90"/>
                </a:cubicBezTo>
                <a:cubicBezTo>
                  <a:pt x="55" y="91"/>
                  <a:pt x="51" y="94"/>
                  <a:pt x="47" y="96"/>
                </a:cubicBezTo>
                <a:cubicBezTo>
                  <a:pt x="11" y="21"/>
                  <a:pt x="11" y="21"/>
                  <a:pt x="11" y="21"/>
                </a:cubicBezTo>
                <a:cubicBezTo>
                  <a:pt x="0" y="31"/>
                  <a:pt x="0" y="31"/>
                  <a:pt x="0" y="31"/>
                </a:cubicBezTo>
                <a:cubicBezTo>
                  <a:pt x="37" y="106"/>
                  <a:pt x="37" y="106"/>
                  <a:pt x="37" y="106"/>
                </a:cubicBezTo>
                <a:cubicBezTo>
                  <a:pt x="28" y="116"/>
                  <a:pt x="23" y="129"/>
                  <a:pt x="23" y="143"/>
                </a:cubicBezTo>
                <a:cubicBezTo>
                  <a:pt x="23" y="175"/>
                  <a:pt x="48" y="200"/>
                  <a:pt x="80" y="200"/>
                </a:cubicBezTo>
                <a:cubicBezTo>
                  <a:pt x="111" y="200"/>
                  <a:pt x="137" y="175"/>
                  <a:pt x="137" y="143"/>
                </a:cubicBezTo>
                <a:cubicBezTo>
                  <a:pt x="137" y="129"/>
                  <a:pt x="132" y="116"/>
                  <a:pt x="123" y="106"/>
                </a:cubicBezTo>
                <a:lnTo>
                  <a:pt x="159" y="31"/>
                </a:lnTo>
                <a:close/>
                <a:moveTo>
                  <a:pt x="38" y="14"/>
                </a:moveTo>
                <a:cubicBezTo>
                  <a:pt x="121" y="14"/>
                  <a:pt x="121" y="14"/>
                  <a:pt x="121" y="14"/>
                </a:cubicBezTo>
                <a:cubicBezTo>
                  <a:pt x="114" y="29"/>
                  <a:pt x="114" y="29"/>
                  <a:pt x="114" y="29"/>
                </a:cubicBezTo>
                <a:cubicBezTo>
                  <a:pt x="45" y="29"/>
                  <a:pt x="45" y="29"/>
                  <a:pt x="45" y="29"/>
                </a:cubicBezTo>
                <a:lnTo>
                  <a:pt x="38" y="14"/>
                </a:lnTo>
                <a:close/>
                <a:moveTo>
                  <a:pt x="52" y="43"/>
                </a:moveTo>
                <a:cubicBezTo>
                  <a:pt x="107" y="43"/>
                  <a:pt x="107" y="43"/>
                  <a:pt x="107" y="43"/>
                </a:cubicBezTo>
                <a:cubicBezTo>
                  <a:pt x="86" y="86"/>
                  <a:pt x="86" y="86"/>
                  <a:pt x="86" y="86"/>
                </a:cubicBezTo>
                <a:cubicBezTo>
                  <a:pt x="84" y="86"/>
                  <a:pt x="82" y="86"/>
                  <a:pt x="80" y="86"/>
                </a:cubicBezTo>
                <a:cubicBezTo>
                  <a:pt x="78" y="86"/>
                  <a:pt x="76" y="86"/>
                  <a:pt x="73" y="86"/>
                </a:cubicBezTo>
                <a:lnTo>
                  <a:pt x="52" y="43"/>
                </a:lnTo>
                <a:close/>
                <a:moveTo>
                  <a:pt x="125" y="143"/>
                </a:moveTo>
                <a:cubicBezTo>
                  <a:pt x="125" y="168"/>
                  <a:pt x="104" y="188"/>
                  <a:pt x="80" y="188"/>
                </a:cubicBezTo>
                <a:cubicBezTo>
                  <a:pt x="55" y="188"/>
                  <a:pt x="35" y="168"/>
                  <a:pt x="35" y="143"/>
                </a:cubicBezTo>
                <a:cubicBezTo>
                  <a:pt x="35" y="118"/>
                  <a:pt x="55" y="98"/>
                  <a:pt x="80" y="98"/>
                </a:cubicBezTo>
                <a:cubicBezTo>
                  <a:pt x="104" y="98"/>
                  <a:pt x="125" y="118"/>
                  <a:pt x="125" y="143"/>
                </a:cubicBezTo>
                <a:close/>
                <a:moveTo>
                  <a:pt x="86" y="119"/>
                </a:moveTo>
                <a:cubicBezTo>
                  <a:pt x="80" y="119"/>
                  <a:pt x="80" y="119"/>
                  <a:pt x="80" y="119"/>
                </a:cubicBezTo>
                <a:cubicBezTo>
                  <a:pt x="80" y="119"/>
                  <a:pt x="77" y="126"/>
                  <a:pt x="67" y="126"/>
                </a:cubicBezTo>
                <a:cubicBezTo>
                  <a:pt x="67" y="133"/>
                  <a:pt x="67" y="133"/>
                  <a:pt x="67" y="133"/>
                </a:cubicBezTo>
                <a:cubicBezTo>
                  <a:pt x="77" y="133"/>
                  <a:pt x="77" y="133"/>
                  <a:pt x="77" y="133"/>
                </a:cubicBezTo>
                <a:cubicBezTo>
                  <a:pt x="77" y="161"/>
                  <a:pt x="77" y="161"/>
                  <a:pt x="77" y="161"/>
                </a:cubicBezTo>
                <a:cubicBezTo>
                  <a:pt x="71" y="161"/>
                  <a:pt x="71" y="161"/>
                  <a:pt x="71" y="161"/>
                </a:cubicBezTo>
                <a:cubicBezTo>
                  <a:pt x="71" y="167"/>
                  <a:pt x="71" y="167"/>
                  <a:pt x="71" y="167"/>
                </a:cubicBezTo>
                <a:cubicBezTo>
                  <a:pt x="92" y="167"/>
                  <a:pt x="92" y="167"/>
                  <a:pt x="92" y="167"/>
                </a:cubicBezTo>
                <a:cubicBezTo>
                  <a:pt x="92" y="161"/>
                  <a:pt x="92" y="161"/>
                  <a:pt x="92" y="161"/>
                </a:cubicBezTo>
                <a:cubicBezTo>
                  <a:pt x="86" y="161"/>
                  <a:pt x="86" y="161"/>
                  <a:pt x="86" y="161"/>
                </a:cubicBezTo>
                <a:lnTo>
                  <a:pt x="86" y="119"/>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9" name="Oval 70">
            <a:extLst>
              <a:ext uri="{FF2B5EF4-FFF2-40B4-BE49-F238E27FC236}">
                <a16:creationId xmlns="" xmlns:a16="http://schemas.microsoft.com/office/drawing/2014/main" id="{068BDB92-3F8E-7841-B520-2982EDC15146}"/>
              </a:ext>
            </a:extLst>
          </p:cNvPr>
          <p:cNvSpPr>
            <a:spLocks noChangeArrowheads="1"/>
          </p:cNvSpPr>
          <p:nvPr/>
        </p:nvSpPr>
        <p:spPr bwMode="auto">
          <a:xfrm>
            <a:off x="5148255" y="3534871"/>
            <a:ext cx="633319" cy="126664"/>
          </a:xfrm>
          <a:prstGeom prst="ellipse">
            <a:avLst/>
          </a:prstGeom>
          <a:solidFill>
            <a:schemeClr val="tx1">
              <a:alpha val="10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0" name="Oval 71">
            <a:extLst>
              <a:ext uri="{FF2B5EF4-FFF2-40B4-BE49-F238E27FC236}">
                <a16:creationId xmlns="" xmlns:a16="http://schemas.microsoft.com/office/drawing/2014/main" id="{D498BCE5-380E-3F47-8346-AAB23DA32866}"/>
              </a:ext>
            </a:extLst>
          </p:cNvPr>
          <p:cNvSpPr>
            <a:spLocks noChangeArrowheads="1"/>
          </p:cNvSpPr>
          <p:nvPr/>
        </p:nvSpPr>
        <p:spPr bwMode="auto">
          <a:xfrm>
            <a:off x="5148255" y="2967418"/>
            <a:ext cx="633319" cy="630785"/>
          </a:xfrm>
          <a:prstGeom prst="ellipse">
            <a:avLst/>
          </a:pr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1" name="Freeform 72">
            <a:extLst>
              <a:ext uri="{FF2B5EF4-FFF2-40B4-BE49-F238E27FC236}">
                <a16:creationId xmlns="" xmlns:a16="http://schemas.microsoft.com/office/drawing/2014/main" id="{A7D9856A-4EDA-6548-86F0-F00AA8BF8242}"/>
              </a:ext>
            </a:extLst>
          </p:cNvPr>
          <p:cNvSpPr>
            <a:spLocks noEditPoints="1"/>
          </p:cNvSpPr>
          <p:nvPr/>
        </p:nvSpPr>
        <p:spPr bwMode="auto">
          <a:xfrm>
            <a:off x="5282519" y="3134614"/>
            <a:ext cx="362258" cy="306526"/>
          </a:xfrm>
          <a:custGeom>
            <a:avLst/>
            <a:gdLst>
              <a:gd name="T0" fmla="*/ 115 w 143"/>
              <a:gd name="T1" fmla="*/ 3 h 121"/>
              <a:gd name="T2" fmla="*/ 109 w 143"/>
              <a:gd name="T3" fmla="*/ 9 h 121"/>
              <a:gd name="T4" fmla="*/ 116 w 143"/>
              <a:gd name="T5" fmla="*/ 14 h 121"/>
              <a:gd name="T6" fmla="*/ 122 w 143"/>
              <a:gd name="T7" fmla="*/ 13 h 121"/>
              <a:gd name="T8" fmla="*/ 69 w 143"/>
              <a:gd name="T9" fmla="*/ 66 h 121"/>
              <a:gd name="T10" fmla="*/ 38 w 143"/>
              <a:gd name="T11" fmla="*/ 35 h 121"/>
              <a:gd name="T12" fmla="*/ 3 w 143"/>
              <a:gd name="T13" fmla="*/ 71 h 121"/>
              <a:gd name="T14" fmla="*/ 3 w 143"/>
              <a:gd name="T15" fmla="*/ 79 h 121"/>
              <a:gd name="T16" fmla="*/ 11 w 143"/>
              <a:gd name="T17" fmla="*/ 79 h 121"/>
              <a:gd name="T18" fmla="*/ 38 w 143"/>
              <a:gd name="T19" fmla="*/ 51 h 121"/>
              <a:gd name="T20" fmla="*/ 69 w 143"/>
              <a:gd name="T21" fmla="*/ 82 h 121"/>
              <a:gd name="T22" fmla="*/ 130 w 143"/>
              <a:gd name="T23" fmla="*/ 21 h 121"/>
              <a:gd name="T24" fmla="*/ 129 w 143"/>
              <a:gd name="T25" fmla="*/ 28 h 121"/>
              <a:gd name="T26" fmla="*/ 134 w 143"/>
              <a:gd name="T27" fmla="*/ 34 h 121"/>
              <a:gd name="T28" fmla="*/ 135 w 143"/>
              <a:gd name="T29" fmla="*/ 34 h 121"/>
              <a:gd name="T30" fmla="*/ 141 w 143"/>
              <a:gd name="T31" fmla="*/ 29 h 121"/>
              <a:gd name="T32" fmla="*/ 143 w 143"/>
              <a:gd name="T33" fmla="*/ 0 h 121"/>
              <a:gd name="T34" fmla="*/ 115 w 143"/>
              <a:gd name="T35" fmla="*/ 3 h 121"/>
              <a:gd name="T36" fmla="*/ 51 w 143"/>
              <a:gd name="T37" fmla="*/ 79 h 121"/>
              <a:gd name="T38" fmla="*/ 51 w 143"/>
              <a:gd name="T39" fmla="*/ 121 h 121"/>
              <a:gd name="T40" fmla="*/ 83 w 143"/>
              <a:gd name="T41" fmla="*/ 121 h 121"/>
              <a:gd name="T42" fmla="*/ 83 w 143"/>
              <a:gd name="T43" fmla="*/ 83 h 121"/>
              <a:gd name="T44" fmla="*/ 69 w 143"/>
              <a:gd name="T45" fmla="*/ 97 h 121"/>
              <a:gd name="T46" fmla="*/ 51 w 143"/>
              <a:gd name="T47" fmla="*/ 79 h 121"/>
              <a:gd name="T48" fmla="*/ 7 w 143"/>
              <a:gd name="T49" fmla="*/ 116 h 121"/>
              <a:gd name="T50" fmla="*/ 12 w 143"/>
              <a:gd name="T51" fmla="*/ 121 h 121"/>
              <a:gd name="T52" fmla="*/ 38 w 143"/>
              <a:gd name="T53" fmla="*/ 121 h 121"/>
              <a:gd name="T54" fmla="*/ 38 w 143"/>
              <a:gd name="T55" fmla="*/ 66 h 121"/>
              <a:gd name="T56" fmla="*/ 7 w 143"/>
              <a:gd name="T57" fmla="*/ 98 h 121"/>
              <a:gd name="T58" fmla="*/ 7 w 143"/>
              <a:gd name="T59" fmla="*/ 116 h 121"/>
              <a:gd name="T60" fmla="*/ 96 w 143"/>
              <a:gd name="T61" fmla="*/ 70 h 121"/>
              <a:gd name="T62" fmla="*/ 96 w 143"/>
              <a:gd name="T63" fmla="*/ 121 h 121"/>
              <a:gd name="T64" fmla="*/ 122 w 143"/>
              <a:gd name="T65" fmla="*/ 121 h 121"/>
              <a:gd name="T66" fmla="*/ 127 w 143"/>
              <a:gd name="T67" fmla="*/ 116 h 121"/>
              <a:gd name="T68" fmla="*/ 127 w 143"/>
              <a:gd name="T69" fmla="*/ 66 h 121"/>
              <a:gd name="T70" fmla="*/ 127 w 143"/>
              <a:gd name="T71" fmla="*/ 39 h 121"/>
              <a:gd name="T72" fmla="*/ 100 w 143"/>
              <a:gd name="T73" fmla="*/ 66 h 121"/>
              <a:gd name="T74" fmla="*/ 96 w 143"/>
              <a:gd name="T7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21">
                <a:moveTo>
                  <a:pt x="115" y="3"/>
                </a:moveTo>
                <a:cubicBezTo>
                  <a:pt x="112" y="3"/>
                  <a:pt x="109" y="6"/>
                  <a:pt x="109" y="9"/>
                </a:cubicBezTo>
                <a:cubicBezTo>
                  <a:pt x="110" y="12"/>
                  <a:pt x="113" y="14"/>
                  <a:pt x="116" y="14"/>
                </a:cubicBezTo>
                <a:cubicBezTo>
                  <a:pt x="122" y="13"/>
                  <a:pt x="122" y="13"/>
                  <a:pt x="122" y="13"/>
                </a:cubicBezTo>
                <a:cubicBezTo>
                  <a:pt x="69" y="66"/>
                  <a:pt x="69" y="66"/>
                  <a:pt x="69" y="66"/>
                </a:cubicBezTo>
                <a:cubicBezTo>
                  <a:pt x="38" y="35"/>
                  <a:pt x="38" y="35"/>
                  <a:pt x="38" y="35"/>
                </a:cubicBezTo>
                <a:cubicBezTo>
                  <a:pt x="3" y="71"/>
                  <a:pt x="3" y="71"/>
                  <a:pt x="3" y="71"/>
                </a:cubicBezTo>
                <a:cubicBezTo>
                  <a:pt x="0" y="73"/>
                  <a:pt x="0" y="77"/>
                  <a:pt x="3" y="79"/>
                </a:cubicBezTo>
                <a:cubicBezTo>
                  <a:pt x="5" y="81"/>
                  <a:pt x="8" y="81"/>
                  <a:pt x="11" y="79"/>
                </a:cubicBezTo>
                <a:cubicBezTo>
                  <a:pt x="38" y="51"/>
                  <a:pt x="38" y="51"/>
                  <a:pt x="38" y="51"/>
                </a:cubicBezTo>
                <a:cubicBezTo>
                  <a:pt x="69" y="82"/>
                  <a:pt x="69" y="82"/>
                  <a:pt x="69" y="82"/>
                </a:cubicBezTo>
                <a:cubicBezTo>
                  <a:pt x="130" y="21"/>
                  <a:pt x="130" y="21"/>
                  <a:pt x="130" y="21"/>
                </a:cubicBezTo>
                <a:cubicBezTo>
                  <a:pt x="129" y="28"/>
                  <a:pt x="129" y="28"/>
                  <a:pt x="129" y="28"/>
                </a:cubicBezTo>
                <a:cubicBezTo>
                  <a:pt x="129" y="31"/>
                  <a:pt x="131" y="34"/>
                  <a:pt x="134" y="34"/>
                </a:cubicBezTo>
                <a:cubicBezTo>
                  <a:pt x="135" y="34"/>
                  <a:pt x="135" y="34"/>
                  <a:pt x="135" y="34"/>
                </a:cubicBezTo>
                <a:cubicBezTo>
                  <a:pt x="138" y="34"/>
                  <a:pt x="140" y="32"/>
                  <a:pt x="141" y="29"/>
                </a:cubicBezTo>
                <a:cubicBezTo>
                  <a:pt x="143" y="0"/>
                  <a:pt x="143" y="0"/>
                  <a:pt x="143" y="0"/>
                </a:cubicBezTo>
                <a:lnTo>
                  <a:pt x="115" y="3"/>
                </a:lnTo>
                <a:close/>
                <a:moveTo>
                  <a:pt x="51" y="79"/>
                </a:moveTo>
                <a:cubicBezTo>
                  <a:pt x="51" y="121"/>
                  <a:pt x="51" y="121"/>
                  <a:pt x="51" y="121"/>
                </a:cubicBezTo>
                <a:cubicBezTo>
                  <a:pt x="83" y="121"/>
                  <a:pt x="83" y="121"/>
                  <a:pt x="83" y="121"/>
                </a:cubicBezTo>
                <a:cubicBezTo>
                  <a:pt x="83" y="83"/>
                  <a:pt x="83" y="83"/>
                  <a:pt x="83" y="83"/>
                </a:cubicBezTo>
                <a:cubicBezTo>
                  <a:pt x="69" y="97"/>
                  <a:pt x="69" y="97"/>
                  <a:pt x="69" y="97"/>
                </a:cubicBezTo>
                <a:lnTo>
                  <a:pt x="51" y="79"/>
                </a:lnTo>
                <a:close/>
                <a:moveTo>
                  <a:pt x="7" y="116"/>
                </a:moveTo>
                <a:cubicBezTo>
                  <a:pt x="7" y="119"/>
                  <a:pt x="9" y="121"/>
                  <a:pt x="12" y="121"/>
                </a:cubicBezTo>
                <a:cubicBezTo>
                  <a:pt x="38" y="121"/>
                  <a:pt x="38" y="121"/>
                  <a:pt x="38" y="121"/>
                </a:cubicBezTo>
                <a:cubicBezTo>
                  <a:pt x="38" y="66"/>
                  <a:pt x="38" y="66"/>
                  <a:pt x="38" y="66"/>
                </a:cubicBezTo>
                <a:cubicBezTo>
                  <a:pt x="7" y="98"/>
                  <a:pt x="7" y="98"/>
                  <a:pt x="7" y="98"/>
                </a:cubicBezTo>
                <a:lnTo>
                  <a:pt x="7" y="116"/>
                </a:lnTo>
                <a:close/>
                <a:moveTo>
                  <a:pt x="96" y="70"/>
                </a:moveTo>
                <a:cubicBezTo>
                  <a:pt x="96" y="121"/>
                  <a:pt x="96" y="121"/>
                  <a:pt x="96" y="121"/>
                </a:cubicBezTo>
                <a:cubicBezTo>
                  <a:pt x="122" y="121"/>
                  <a:pt x="122" y="121"/>
                  <a:pt x="122" y="121"/>
                </a:cubicBezTo>
                <a:cubicBezTo>
                  <a:pt x="125" y="121"/>
                  <a:pt x="127" y="119"/>
                  <a:pt x="127" y="116"/>
                </a:cubicBezTo>
                <a:cubicBezTo>
                  <a:pt x="127" y="66"/>
                  <a:pt x="127" y="66"/>
                  <a:pt x="127" y="66"/>
                </a:cubicBezTo>
                <a:cubicBezTo>
                  <a:pt x="127" y="39"/>
                  <a:pt x="127" y="39"/>
                  <a:pt x="127" y="39"/>
                </a:cubicBezTo>
                <a:cubicBezTo>
                  <a:pt x="100" y="66"/>
                  <a:pt x="100" y="66"/>
                  <a:pt x="100" y="66"/>
                </a:cubicBezTo>
                <a:lnTo>
                  <a:pt x="96" y="7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2" name="Oval 73">
            <a:extLst>
              <a:ext uri="{FF2B5EF4-FFF2-40B4-BE49-F238E27FC236}">
                <a16:creationId xmlns="" xmlns:a16="http://schemas.microsoft.com/office/drawing/2014/main" id="{A9C64174-5BFA-914D-9EB5-A22692A3D372}"/>
              </a:ext>
            </a:extLst>
          </p:cNvPr>
          <p:cNvSpPr>
            <a:spLocks noChangeArrowheads="1"/>
          </p:cNvSpPr>
          <p:nvPr/>
        </p:nvSpPr>
        <p:spPr bwMode="auto">
          <a:xfrm>
            <a:off x="5880371" y="3200478"/>
            <a:ext cx="430657" cy="86131"/>
          </a:xfrm>
          <a:prstGeom prst="ellipse">
            <a:avLst/>
          </a:prstGeom>
          <a:solidFill>
            <a:schemeClr val="tx1">
              <a:alpha val="10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3" name="Oval 74">
            <a:extLst>
              <a:ext uri="{FF2B5EF4-FFF2-40B4-BE49-F238E27FC236}">
                <a16:creationId xmlns="" xmlns:a16="http://schemas.microsoft.com/office/drawing/2014/main" id="{15EE8A0E-95E2-BC47-9D86-6C8B750C0425}"/>
              </a:ext>
            </a:extLst>
          </p:cNvPr>
          <p:cNvSpPr>
            <a:spLocks noChangeArrowheads="1"/>
          </p:cNvSpPr>
          <p:nvPr/>
        </p:nvSpPr>
        <p:spPr bwMode="auto">
          <a:xfrm>
            <a:off x="5880371" y="2812887"/>
            <a:ext cx="430657" cy="430657"/>
          </a:xfrm>
          <a:prstGeom prst="ellipse">
            <a:avLst/>
          </a:pr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4" name="Freeform 75">
            <a:extLst>
              <a:ext uri="{FF2B5EF4-FFF2-40B4-BE49-F238E27FC236}">
                <a16:creationId xmlns="" xmlns:a16="http://schemas.microsoft.com/office/drawing/2014/main" id="{0292AD5D-EA61-8343-9F74-D59737F96D5D}"/>
              </a:ext>
            </a:extLst>
          </p:cNvPr>
          <p:cNvSpPr>
            <a:spLocks noEditPoints="1"/>
          </p:cNvSpPr>
          <p:nvPr/>
        </p:nvSpPr>
        <p:spPr bwMode="auto">
          <a:xfrm>
            <a:off x="5979169" y="2893952"/>
            <a:ext cx="233061" cy="243194"/>
          </a:xfrm>
          <a:custGeom>
            <a:avLst/>
            <a:gdLst>
              <a:gd name="T0" fmla="*/ 65 w 92"/>
              <a:gd name="T1" fmla="*/ 79 h 96"/>
              <a:gd name="T2" fmla="*/ 67 w 92"/>
              <a:gd name="T3" fmla="*/ 82 h 96"/>
              <a:gd name="T4" fmla="*/ 92 w 92"/>
              <a:gd name="T5" fmla="*/ 96 h 96"/>
              <a:gd name="T6" fmla="*/ 92 w 92"/>
              <a:gd name="T7" fmla="*/ 67 h 96"/>
              <a:gd name="T8" fmla="*/ 91 w 92"/>
              <a:gd name="T9" fmla="*/ 64 h 96"/>
              <a:gd name="T10" fmla="*/ 88 w 92"/>
              <a:gd name="T11" fmla="*/ 59 h 96"/>
              <a:gd name="T12" fmla="*/ 62 w 92"/>
              <a:gd name="T13" fmla="*/ 75 h 96"/>
              <a:gd name="T14" fmla="*/ 65 w 92"/>
              <a:gd name="T15" fmla="*/ 79 h 96"/>
              <a:gd name="T16" fmla="*/ 80 w 92"/>
              <a:gd name="T17" fmla="*/ 59 h 96"/>
              <a:gd name="T18" fmla="*/ 86 w 92"/>
              <a:gd name="T19" fmla="*/ 56 h 96"/>
              <a:gd name="T20" fmla="*/ 59 w 92"/>
              <a:gd name="T21" fmla="*/ 11 h 96"/>
              <a:gd name="T22" fmla="*/ 53 w 92"/>
              <a:gd name="T23" fmla="*/ 15 h 96"/>
              <a:gd name="T24" fmla="*/ 80 w 92"/>
              <a:gd name="T25" fmla="*/ 59 h 96"/>
              <a:gd name="T26" fmla="*/ 77 w 92"/>
              <a:gd name="T27" fmla="*/ 61 h 96"/>
              <a:gd name="T28" fmla="*/ 50 w 92"/>
              <a:gd name="T29" fmla="*/ 16 h 96"/>
              <a:gd name="T30" fmla="*/ 42 w 92"/>
              <a:gd name="T31" fmla="*/ 21 h 96"/>
              <a:gd name="T32" fmla="*/ 69 w 92"/>
              <a:gd name="T33" fmla="*/ 66 h 96"/>
              <a:gd name="T34" fmla="*/ 77 w 92"/>
              <a:gd name="T35" fmla="*/ 61 h 96"/>
              <a:gd name="T36" fmla="*/ 33 w 92"/>
              <a:gd name="T37" fmla="*/ 27 h 96"/>
              <a:gd name="T38" fmla="*/ 60 w 92"/>
              <a:gd name="T39" fmla="*/ 71 h 96"/>
              <a:gd name="T40" fmla="*/ 66 w 92"/>
              <a:gd name="T41" fmla="*/ 67 h 96"/>
              <a:gd name="T42" fmla="*/ 39 w 92"/>
              <a:gd name="T43" fmla="*/ 23 h 96"/>
              <a:gd name="T44" fmla="*/ 33 w 92"/>
              <a:gd name="T45" fmla="*/ 27 h 96"/>
              <a:gd name="T46" fmla="*/ 30 w 92"/>
              <a:gd name="T47" fmla="*/ 23 h 96"/>
              <a:gd name="T48" fmla="*/ 57 w 92"/>
              <a:gd name="T49" fmla="*/ 7 h 96"/>
              <a:gd name="T50" fmla="*/ 55 w 92"/>
              <a:gd name="T51" fmla="*/ 4 h 96"/>
              <a:gd name="T52" fmla="*/ 46 w 92"/>
              <a:gd name="T53" fmla="*/ 2 h 96"/>
              <a:gd name="T54" fmla="*/ 31 w 92"/>
              <a:gd name="T55" fmla="*/ 11 h 96"/>
              <a:gd name="T56" fmla="*/ 29 w 92"/>
              <a:gd name="T57" fmla="*/ 20 h 96"/>
              <a:gd name="T58" fmla="*/ 30 w 92"/>
              <a:gd name="T59" fmla="*/ 23 h 96"/>
              <a:gd name="T60" fmla="*/ 0 w 92"/>
              <a:gd name="T61" fmla="*/ 96 h 96"/>
              <a:gd name="T62" fmla="*/ 71 w 92"/>
              <a:gd name="T63" fmla="*/ 96 h 96"/>
              <a:gd name="T64" fmla="*/ 71 w 92"/>
              <a:gd name="T65" fmla="*/ 90 h 96"/>
              <a:gd name="T66" fmla="*/ 0 w 92"/>
              <a:gd name="T67" fmla="*/ 90 h 96"/>
              <a:gd name="T68" fmla="*/ 0 w 92"/>
              <a:gd name="T6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96">
                <a:moveTo>
                  <a:pt x="65" y="79"/>
                </a:moveTo>
                <a:cubicBezTo>
                  <a:pt x="65" y="80"/>
                  <a:pt x="66" y="81"/>
                  <a:pt x="67" y="82"/>
                </a:cubicBezTo>
                <a:cubicBezTo>
                  <a:pt x="92" y="96"/>
                  <a:pt x="92" y="96"/>
                  <a:pt x="92" y="96"/>
                </a:cubicBezTo>
                <a:cubicBezTo>
                  <a:pt x="92" y="67"/>
                  <a:pt x="92" y="67"/>
                  <a:pt x="92" y="67"/>
                </a:cubicBezTo>
                <a:cubicBezTo>
                  <a:pt x="92" y="65"/>
                  <a:pt x="91" y="64"/>
                  <a:pt x="91" y="64"/>
                </a:cubicBezTo>
                <a:cubicBezTo>
                  <a:pt x="88" y="59"/>
                  <a:pt x="88" y="59"/>
                  <a:pt x="88" y="59"/>
                </a:cubicBezTo>
                <a:cubicBezTo>
                  <a:pt x="62" y="75"/>
                  <a:pt x="62" y="75"/>
                  <a:pt x="62" y="75"/>
                </a:cubicBezTo>
                <a:lnTo>
                  <a:pt x="65" y="79"/>
                </a:lnTo>
                <a:close/>
                <a:moveTo>
                  <a:pt x="80" y="59"/>
                </a:moveTo>
                <a:cubicBezTo>
                  <a:pt x="86" y="56"/>
                  <a:pt x="86" y="56"/>
                  <a:pt x="86" y="56"/>
                </a:cubicBezTo>
                <a:cubicBezTo>
                  <a:pt x="59" y="11"/>
                  <a:pt x="59" y="11"/>
                  <a:pt x="59" y="11"/>
                </a:cubicBezTo>
                <a:cubicBezTo>
                  <a:pt x="53" y="15"/>
                  <a:pt x="53" y="15"/>
                  <a:pt x="53" y="15"/>
                </a:cubicBezTo>
                <a:lnTo>
                  <a:pt x="80" y="59"/>
                </a:lnTo>
                <a:close/>
                <a:moveTo>
                  <a:pt x="77" y="61"/>
                </a:moveTo>
                <a:cubicBezTo>
                  <a:pt x="50" y="16"/>
                  <a:pt x="50" y="16"/>
                  <a:pt x="50" y="16"/>
                </a:cubicBezTo>
                <a:cubicBezTo>
                  <a:pt x="42" y="21"/>
                  <a:pt x="42" y="21"/>
                  <a:pt x="42" y="21"/>
                </a:cubicBezTo>
                <a:cubicBezTo>
                  <a:pt x="69" y="66"/>
                  <a:pt x="69" y="66"/>
                  <a:pt x="69" y="66"/>
                </a:cubicBezTo>
                <a:lnTo>
                  <a:pt x="77" y="61"/>
                </a:lnTo>
                <a:close/>
                <a:moveTo>
                  <a:pt x="33" y="27"/>
                </a:moveTo>
                <a:cubicBezTo>
                  <a:pt x="60" y="71"/>
                  <a:pt x="60" y="71"/>
                  <a:pt x="60" y="71"/>
                </a:cubicBezTo>
                <a:cubicBezTo>
                  <a:pt x="66" y="67"/>
                  <a:pt x="66" y="67"/>
                  <a:pt x="66" y="67"/>
                </a:cubicBezTo>
                <a:cubicBezTo>
                  <a:pt x="39" y="23"/>
                  <a:pt x="39" y="23"/>
                  <a:pt x="39" y="23"/>
                </a:cubicBezTo>
                <a:lnTo>
                  <a:pt x="33" y="27"/>
                </a:lnTo>
                <a:close/>
                <a:moveTo>
                  <a:pt x="30" y="23"/>
                </a:moveTo>
                <a:cubicBezTo>
                  <a:pt x="57" y="7"/>
                  <a:pt x="57" y="7"/>
                  <a:pt x="57" y="7"/>
                </a:cubicBezTo>
                <a:cubicBezTo>
                  <a:pt x="55" y="4"/>
                  <a:pt x="55" y="4"/>
                  <a:pt x="55" y="4"/>
                </a:cubicBezTo>
                <a:cubicBezTo>
                  <a:pt x="53" y="1"/>
                  <a:pt x="49" y="0"/>
                  <a:pt x="46" y="2"/>
                </a:cubicBezTo>
                <a:cubicBezTo>
                  <a:pt x="31" y="11"/>
                  <a:pt x="31" y="11"/>
                  <a:pt x="31" y="11"/>
                </a:cubicBezTo>
                <a:cubicBezTo>
                  <a:pt x="28" y="13"/>
                  <a:pt x="27" y="17"/>
                  <a:pt x="29" y="20"/>
                </a:cubicBezTo>
                <a:lnTo>
                  <a:pt x="30" y="23"/>
                </a:lnTo>
                <a:close/>
                <a:moveTo>
                  <a:pt x="0" y="96"/>
                </a:moveTo>
                <a:cubicBezTo>
                  <a:pt x="71" y="96"/>
                  <a:pt x="71" y="96"/>
                  <a:pt x="71" y="96"/>
                </a:cubicBezTo>
                <a:cubicBezTo>
                  <a:pt x="71" y="90"/>
                  <a:pt x="71" y="90"/>
                  <a:pt x="71" y="90"/>
                </a:cubicBezTo>
                <a:cubicBezTo>
                  <a:pt x="0" y="90"/>
                  <a:pt x="0" y="90"/>
                  <a:pt x="0" y="90"/>
                </a:cubicBezTo>
                <a:lnTo>
                  <a:pt x="0" y="96"/>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55" name="TextBox 25">
            <a:extLst>
              <a:ext uri="{FF2B5EF4-FFF2-40B4-BE49-F238E27FC236}">
                <a16:creationId xmlns="" xmlns:a16="http://schemas.microsoft.com/office/drawing/2014/main" id="{3FEB0EA5-B949-544C-9CD1-12DF4B93AAFD}"/>
              </a:ext>
            </a:extLst>
          </p:cNvPr>
          <p:cNvSpPr txBox="1"/>
          <p:nvPr/>
        </p:nvSpPr>
        <p:spPr>
          <a:xfrm>
            <a:off x="1564938" y="2959110"/>
            <a:ext cx="1408501" cy="153888"/>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智能客服、用户画像</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cxnSp>
        <p:nvCxnSpPr>
          <p:cNvPr id="156" name="Straight Connector 26">
            <a:extLst>
              <a:ext uri="{FF2B5EF4-FFF2-40B4-BE49-F238E27FC236}">
                <a16:creationId xmlns="" xmlns:a16="http://schemas.microsoft.com/office/drawing/2014/main" id="{A9521722-A16B-9D45-91E3-07E826A324C8}"/>
              </a:ext>
            </a:extLst>
          </p:cNvPr>
          <p:cNvCxnSpPr/>
          <p:nvPr/>
        </p:nvCxnSpPr>
        <p:spPr>
          <a:xfrm>
            <a:off x="1564938" y="2898310"/>
            <a:ext cx="143619"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57" name="TextBox 27">
            <a:extLst>
              <a:ext uri="{FF2B5EF4-FFF2-40B4-BE49-F238E27FC236}">
                <a16:creationId xmlns="" xmlns:a16="http://schemas.microsoft.com/office/drawing/2014/main" id="{71DC2A8A-3397-DF41-9FA3-341805EC7CF0}"/>
              </a:ext>
            </a:extLst>
          </p:cNvPr>
          <p:cNvSpPr txBox="1"/>
          <p:nvPr/>
        </p:nvSpPr>
        <p:spPr>
          <a:xfrm>
            <a:off x="1564938" y="2621341"/>
            <a:ext cx="1408501" cy="246221"/>
          </a:xfrm>
          <a:prstGeom prst="rect">
            <a:avLst/>
          </a:prstGeom>
          <a:noFill/>
        </p:spPr>
        <p:txBody>
          <a:bodyPr wrap="square" lIns="0" tIns="0" rIns="0" bIns="0"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投保</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58" name="TextBox 35">
            <a:extLst>
              <a:ext uri="{FF2B5EF4-FFF2-40B4-BE49-F238E27FC236}">
                <a16:creationId xmlns="" xmlns:a16="http://schemas.microsoft.com/office/drawing/2014/main" id="{4EDBBE4C-6AC8-8343-9805-BCD0141774B2}"/>
              </a:ext>
            </a:extLst>
          </p:cNvPr>
          <p:cNvSpPr txBox="1"/>
          <p:nvPr/>
        </p:nvSpPr>
        <p:spPr>
          <a:xfrm>
            <a:off x="1564938" y="1417572"/>
            <a:ext cx="1408501" cy="461665"/>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用户</a:t>
            </a: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历史风险评级、用户遇险概率</a:t>
            </a: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评估、</a:t>
            </a: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险种个性化推荐、</a:t>
            </a:r>
            <a:endParaRPr lang="en-US"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cxnSp>
        <p:nvCxnSpPr>
          <p:cNvPr id="159" name="Straight Connector 36">
            <a:extLst>
              <a:ext uri="{FF2B5EF4-FFF2-40B4-BE49-F238E27FC236}">
                <a16:creationId xmlns="" xmlns:a16="http://schemas.microsoft.com/office/drawing/2014/main" id="{016378B0-D294-C24A-B4F4-8C68C24314CB}"/>
              </a:ext>
            </a:extLst>
          </p:cNvPr>
          <p:cNvCxnSpPr/>
          <p:nvPr/>
        </p:nvCxnSpPr>
        <p:spPr>
          <a:xfrm>
            <a:off x="1564938" y="1356771"/>
            <a:ext cx="143619" cy="0"/>
          </a:xfrm>
          <a:prstGeom prst="line">
            <a:avLst/>
          </a:prstGeom>
          <a:ln w="254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60" name="TextBox 37">
            <a:extLst>
              <a:ext uri="{FF2B5EF4-FFF2-40B4-BE49-F238E27FC236}">
                <a16:creationId xmlns="" xmlns:a16="http://schemas.microsoft.com/office/drawing/2014/main" id="{528AC3DF-E865-F544-AB72-D70AB77B3EBA}"/>
              </a:ext>
            </a:extLst>
          </p:cNvPr>
          <p:cNvSpPr txBox="1"/>
          <p:nvPr/>
        </p:nvSpPr>
        <p:spPr>
          <a:xfrm>
            <a:off x="1564938" y="1079802"/>
            <a:ext cx="1408501" cy="246221"/>
          </a:xfrm>
          <a:prstGeom prst="rect">
            <a:avLst/>
          </a:prstGeom>
          <a:noFill/>
        </p:spPr>
        <p:txBody>
          <a:bodyPr wrap="square" lIns="0" tIns="0" rIns="0" bIns="0"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续保</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61" name="TextBox 39">
            <a:extLst>
              <a:ext uri="{FF2B5EF4-FFF2-40B4-BE49-F238E27FC236}">
                <a16:creationId xmlns="" xmlns:a16="http://schemas.microsoft.com/office/drawing/2014/main" id="{979AE637-BCB0-554E-A739-1941BDB92353}"/>
              </a:ext>
            </a:extLst>
          </p:cNvPr>
          <p:cNvSpPr txBox="1"/>
          <p:nvPr/>
        </p:nvSpPr>
        <p:spPr>
          <a:xfrm>
            <a:off x="3929217" y="1417572"/>
            <a:ext cx="1408501" cy="307777"/>
          </a:xfrm>
          <a:prstGeom prst="rect">
            <a:avLst/>
          </a:prstGeom>
          <a:noFill/>
        </p:spPr>
        <p:txBody>
          <a:bodyPr wrap="square" lIns="0" tIns="0" rIns="0" bIns="0" rtlCol="0">
            <a:sp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智能定损、</a:t>
            </a: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证件识别、反欺诈、智能定价</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cxnSp>
        <p:nvCxnSpPr>
          <p:cNvPr id="162" name="Straight Connector 40">
            <a:extLst>
              <a:ext uri="{FF2B5EF4-FFF2-40B4-BE49-F238E27FC236}">
                <a16:creationId xmlns="" xmlns:a16="http://schemas.microsoft.com/office/drawing/2014/main" id="{BF7E7A9B-6E75-3844-A192-3600C1C1C9CA}"/>
              </a:ext>
            </a:extLst>
          </p:cNvPr>
          <p:cNvCxnSpPr/>
          <p:nvPr/>
        </p:nvCxnSpPr>
        <p:spPr>
          <a:xfrm>
            <a:off x="3929217" y="1356771"/>
            <a:ext cx="143619" cy="0"/>
          </a:xfrm>
          <a:prstGeom prst="line">
            <a:avLst/>
          </a:prstGeom>
          <a:ln w="25400" cap="rnd">
            <a:solidFill>
              <a:srgbClr val="7BCDE6"/>
            </a:solidFill>
          </a:ln>
        </p:spPr>
        <p:style>
          <a:lnRef idx="1">
            <a:schemeClr val="accent1"/>
          </a:lnRef>
          <a:fillRef idx="0">
            <a:schemeClr val="accent1"/>
          </a:fillRef>
          <a:effectRef idx="0">
            <a:schemeClr val="accent1"/>
          </a:effectRef>
          <a:fontRef idx="minor">
            <a:schemeClr val="tx1"/>
          </a:fontRef>
        </p:style>
      </p:cxnSp>
      <p:sp>
        <p:nvSpPr>
          <p:cNvPr id="163" name="TextBox 41">
            <a:extLst>
              <a:ext uri="{FF2B5EF4-FFF2-40B4-BE49-F238E27FC236}">
                <a16:creationId xmlns="" xmlns:a16="http://schemas.microsoft.com/office/drawing/2014/main" id="{4CD8CAC3-3BCF-184E-8B38-81A1433B3E31}"/>
              </a:ext>
            </a:extLst>
          </p:cNvPr>
          <p:cNvSpPr txBox="1"/>
          <p:nvPr/>
        </p:nvSpPr>
        <p:spPr>
          <a:xfrm>
            <a:off x="3929217" y="1079802"/>
            <a:ext cx="1408501" cy="246221"/>
          </a:xfrm>
          <a:prstGeom prst="rect">
            <a:avLst/>
          </a:prstGeom>
          <a:noFill/>
        </p:spPr>
        <p:txBody>
          <a:bodyPr wrap="square" lIns="0" tIns="0" rIns="0" bIns="0"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理赔</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64" name="TextBox 43">
            <a:extLst>
              <a:ext uri="{FF2B5EF4-FFF2-40B4-BE49-F238E27FC236}">
                <a16:creationId xmlns="" xmlns:a16="http://schemas.microsoft.com/office/drawing/2014/main" id="{5723B907-A69D-DA43-8FAB-A933B0C5BC2F}"/>
              </a:ext>
            </a:extLst>
          </p:cNvPr>
          <p:cNvSpPr txBox="1"/>
          <p:nvPr/>
        </p:nvSpPr>
        <p:spPr>
          <a:xfrm>
            <a:off x="6476956" y="3782833"/>
            <a:ext cx="1408501" cy="153888"/>
          </a:xfrm>
          <a:prstGeom prst="rect">
            <a:avLst/>
          </a:prstGeom>
          <a:noFill/>
        </p:spPr>
        <p:txBody>
          <a:bodyPr wrap="square" lIns="0" tIns="0" rIns="0" bIns="0" rtlCol="0">
            <a:spAutoFit/>
          </a:bodyPr>
          <a:lstStyle/>
          <a:p>
            <a:pPr algn="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驾驶行为风险实时预警</a:t>
            </a:r>
            <a:endParaRPr lang="zh-CN" altLang="zh-CN" sz="1000" dirty="0">
              <a:solidFill>
                <a:schemeClr val="bg1"/>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cxnSp>
        <p:nvCxnSpPr>
          <p:cNvPr id="165" name="Straight Connector 44">
            <a:extLst>
              <a:ext uri="{FF2B5EF4-FFF2-40B4-BE49-F238E27FC236}">
                <a16:creationId xmlns="" xmlns:a16="http://schemas.microsoft.com/office/drawing/2014/main" id="{1CC64684-2A0A-BE4B-B19E-8CA0FCE0DC37}"/>
              </a:ext>
            </a:extLst>
          </p:cNvPr>
          <p:cNvCxnSpPr/>
          <p:nvPr/>
        </p:nvCxnSpPr>
        <p:spPr>
          <a:xfrm>
            <a:off x="7741838" y="3722033"/>
            <a:ext cx="143619" cy="0"/>
          </a:xfrm>
          <a:prstGeom prst="line">
            <a:avLst/>
          </a:prstGeom>
          <a:ln w="25400" cap="rnd">
            <a:solidFill>
              <a:srgbClr val="7BCDE6"/>
            </a:solidFill>
          </a:ln>
        </p:spPr>
        <p:style>
          <a:lnRef idx="1">
            <a:schemeClr val="accent1"/>
          </a:lnRef>
          <a:fillRef idx="0">
            <a:schemeClr val="accent1"/>
          </a:fillRef>
          <a:effectRef idx="0">
            <a:schemeClr val="accent1"/>
          </a:effectRef>
          <a:fontRef idx="minor">
            <a:schemeClr val="tx1"/>
          </a:fontRef>
        </p:style>
      </p:cxnSp>
      <p:sp>
        <p:nvSpPr>
          <p:cNvPr id="166" name="TextBox 45">
            <a:extLst>
              <a:ext uri="{FF2B5EF4-FFF2-40B4-BE49-F238E27FC236}">
                <a16:creationId xmlns="" xmlns:a16="http://schemas.microsoft.com/office/drawing/2014/main" id="{C8936AC4-637D-6D43-914D-C78634514BF5}"/>
              </a:ext>
            </a:extLst>
          </p:cNvPr>
          <p:cNvSpPr txBox="1"/>
          <p:nvPr/>
        </p:nvSpPr>
        <p:spPr>
          <a:xfrm>
            <a:off x="6476956" y="3445063"/>
            <a:ext cx="1408501" cy="246221"/>
          </a:xfrm>
          <a:prstGeom prst="rect">
            <a:avLst/>
          </a:prstGeom>
          <a:noFill/>
        </p:spPr>
        <p:txBody>
          <a:bodyPr wrap="square" lIns="0" tIns="0" rIns="0" bIns="0" rtlCol="0">
            <a:spAutoFit/>
          </a:bodyPr>
          <a:lstStyle/>
          <a:p>
            <a:r>
              <a:rPr lang="zh-CN" altLang="en-US" sz="1600" b="1" dirty="0">
                <a:solidFill>
                  <a:schemeClr val="bg1"/>
                </a:solidFill>
                <a:latin typeface="Microsoft YaHei" panose="020B0503020204020204" pitchFamily="34" charset="-122"/>
                <a:ea typeface="Microsoft YaHei" panose="020B0503020204020204" pitchFamily="34" charset="-122"/>
              </a:rPr>
              <a:t>安全驾驶</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167" name="TextBox 48">
            <a:extLst>
              <a:ext uri="{FF2B5EF4-FFF2-40B4-BE49-F238E27FC236}">
                <a16:creationId xmlns="" xmlns:a16="http://schemas.microsoft.com/office/drawing/2014/main" id="{8A833A5B-2ADD-C644-8AF4-D52643EFAB76}"/>
              </a:ext>
            </a:extLst>
          </p:cNvPr>
          <p:cNvSpPr txBox="1"/>
          <p:nvPr/>
        </p:nvSpPr>
        <p:spPr>
          <a:xfrm>
            <a:off x="6427924" y="1124910"/>
            <a:ext cx="1408501" cy="256480"/>
          </a:xfrm>
          <a:prstGeom prst="rect">
            <a:avLst/>
          </a:prstGeom>
          <a:noFill/>
        </p:spPr>
        <p:txBody>
          <a:bodyPr wrap="square" lIns="0" tIns="0" rIns="0" bIns="0" rtlCol="0">
            <a:spAutoFit/>
          </a:bodyPr>
          <a:lstStyle/>
          <a:p>
            <a:pPr algn="ctr">
              <a:lnSpc>
                <a:spcPts val="2000"/>
              </a:lnSpc>
            </a:pPr>
            <a:r>
              <a:rPr lang="en-US" altLang="zh-CN" sz="2000" b="1" dirty="0" smtClean="0">
                <a:solidFill>
                  <a:schemeClr val="bg1"/>
                </a:solidFill>
                <a:latin typeface="Microsoft YaHei" panose="020B0503020204020204" pitchFamily="34" charset="-122"/>
                <a:ea typeface="Microsoft YaHei" panose="020B0503020204020204" pitchFamily="34" charset="-122"/>
              </a:rPr>
              <a:t>CV</a:t>
            </a:r>
            <a:r>
              <a:rPr lang="zh-CN" altLang="en-US" sz="2000" b="1" dirty="0" smtClean="0">
                <a:solidFill>
                  <a:schemeClr val="bg1"/>
                </a:solidFill>
                <a:latin typeface="Microsoft YaHei" panose="020B0503020204020204" pitchFamily="34" charset="-122"/>
                <a:ea typeface="Microsoft YaHei" panose="020B0503020204020204" pitchFamily="34" charset="-122"/>
              </a:rPr>
              <a:t>助力保险</a:t>
            </a:r>
            <a:endParaRPr lang="en-US" sz="2000" b="1" dirty="0">
              <a:solidFill>
                <a:schemeClr val="bg1"/>
              </a:solidFill>
              <a:latin typeface="Microsoft YaHei" panose="020B0503020204020204" pitchFamily="34" charset="-122"/>
              <a:ea typeface="Microsoft YaHei" panose="020B0503020204020204" pitchFamily="34" charset="-122"/>
            </a:endParaRPr>
          </a:p>
        </p:txBody>
      </p:sp>
      <p:sp>
        <p:nvSpPr>
          <p:cNvPr id="169" name="PIE Chart type 1">
            <a:extLst>
              <a:ext uri="{FF2B5EF4-FFF2-40B4-BE49-F238E27FC236}">
                <a16:creationId xmlns="" xmlns:a16="http://schemas.microsoft.com/office/drawing/2014/main" id="{008ED2AE-E308-C243-8131-2DC9EA7F6055}"/>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计算机视觉在各个</a:t>
            </a:r>
            <a:r>
              <a:rPr lang="zh-CN" altLang="en-US" dirty="0">
                <a:latin typeface="Microsoft YaHei" panose="020B0503020204020204" pitchFamily="34" charset="-122"/>
                <a:ea typeface="Microsoft YaHei" panose="020B0503020204020204" pitchFamily="34" charset="-122"/>
              </a:rPr>
              <a:t>业务场景下的应用</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866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7" name="Straight Connector 14">
            <a:extLst>
              <a:ext uri="{FF2B5EF4-FFF2-40B4-BE49-F238E27FC236}">
                <a16:creationId xmlns="" xmlns:a16="http://schemas.microsoft.com/office/drawing/2014/main" id="{15D08FF2-AE47-AF4B-8A4F-5357B8A468EF}"/>
              </a:ext>
            </a:extLst>
          </p:cNvPr>
          <p:cNvCxnSpPr/>
          <p:nvPr/>
        </p:nvCxnSpPr>
        <p:spPr>
          <a:xfrm flipV="1">
            <a:off x="2164946" y="2953756"/>
            <a:ext cx="0" cy="390935"/>
          </a:xfrm>
          <a:prstGeom prst="line">
            <a:avLst/>
          </a:prstGeom>
          <a:ln w="38100" cap="rnd">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23">
            <a:extLst>
              <a:ext uri="{FF2B5EF4-FFF2-40B4-BE49-F238E27FC236}">
                <a16:creationId xmlns="" xmlns:a16="http://schemas.microsoft.com/office/drawing/2014/main" id="{D4E29429-36C5-3B48-A8AA-097A72044A04}"/>
              </a:ext>
            </a:extLst>
          </p:cNvPr>
          <p:cNvCxnSpPr/>
          <p:nvPr/>
        </p:nvCxnSpPr>
        <p:spPr>
          <a:xfrm flipV="1">
            <a:off x="3717942" y="2953756"/>
            <a:ext cx="0" cy="390935"/>
          </a:xfrm>
          <a:prstGeom prst="line">
            <a:avLst/>
          </a:prstGeom>
          <a:ln w="3810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32">
            <a:extLst>
              <a:ext uri="{FF2B5EF4-FFF2-40B4-BE49-F238E27FC236}">
                <a16:creationId xmlns="" xmlns:a16="http://schemas.microsoft.com/office/drawing/2014/main" id="{5EFDFB5D-631C-CB4F-BDDA-714B73F90CD9}"/>
              </a:ext>
            </a:extLst>
          </p:cNvPr>
          <p:cNvCxnSpPr/>
          <p:nvPr/>
        </p:nvCxnSpPr>
        <p:spPr>
          <a:xfrm flipV="1">
            <a:off x="5270938" y="2953756"/>
            <a:ext cx="0" cy="390935"/>
          </a:xfrm>
          <a:prstGeom prst="line">
            <a:avLst/>
          </a:prstGeom>
          <a:ln w="38100" cap="rnd">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0" name="Rectangle 49">
            <a:extLst>
              <a:ext uri="{FF2B5EF4-FFF2-40B4-BE49-F238E27FC236}">
                <a16:creationId xmlns="" xmlns:a16="http://schemas.microsoft.com/office/drawing/2014/main" id="{8F5493A1-38DD-0841-827B-7F8462978A82}"/>
              </a:ext>
            </a:extLst>
          </p:cNvPr>
          <p:cNvSpPr/>
          <p:nvPr/>
        </p:nvSpPr>
        <p:spPr>
          <a:xfrm>
            <a:off x="1017666" y="1252995"/>
            <a:ext cx="6917600" cy="1362375"/>
          </a:xfrm>
          <a:prstGeom prst="rect">
            <a:avLst/>
          </a:prstGeom>
          <a:solidFill>
            <a:srgbClr val="00002C"/>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72" name="Freeform 153">
            <a:extLst>
              <a:ext uri="{FF2B5EF4-FFF2-40B4-BE49-F238E27FC236}">
                <a16:creationId xmlns="" xmlns:a16="http://schemas.microsoft.com/office/drawing/2014/main" id="{BBD7620E-862C-3E47-9650-ED0B17ED49B5}"/>
              </a:ext>
            </a:extLst>
          </p:cNvPr>
          <p:cNvSpPr/>
          <p:nvPr/>
        </p:nvSpPr>
        <p:spPr bwMode="auto">
          <a:xfrm>
            <a:off x="2629930" y="1178509"/>
            <a:ext cx="144167" cy="74486"/>
          </a:xfrm>
          <a:custGeom>
            <a:avLst/>
            <a:gdLst>
              <a:gd name="T0" fmla="*/ 0 w 60"/>
              <a:gd name="T1" fmla="*/ 31 h 31"/>
              <a:gd name="T2" fmla="*/ 30 w 60"/>
              <a:gd name="T3" fmla="*/ 0 h 31"/>
              <a:gd name="T4" fmla="*/ 60 w 60"/>
              <a:gd name="T5" fmla="*/ 31 h 31"/>
              <a:gd name="T6" fmla="*/ 0 w 60"/>
              <a:gd name="T7" fmla="*/ 31 h 31"/>
            </a:gdLst>
            <a:ahLst/>
            <a:cxnLst>
              <a:cxn ang="0">
                <a:pos x="T0" y="T1"/>
              </a:cxn>
              <a:cxn ang="0">
                <a:pos x="T2" y="T3"/>
              </a:cxn>
              <a:cxn ang="0">
                <a:pos x="T4" y="T5"/>
              </a:cxn>
              <a:cxn ang="0">
                <a:pos x="T6" y="T7"/>
              </a:cxn>
            </a:cxnLst>
            <a:rect l="0" t="0" r="r" b="b"/>
            <a:pathLst>
              <a:path w="60" h="31">
                <a:moveTo>
                  <a:pt x="0" y="31"/>
                </a:moveTo>
                <a:cubicBezTo>
                  <a:pt x="0" y="14"/>
                  <a:pt x="13" y="0"/>
                  <a:pt x="30" y="0"/>
                </a:cubicBezTo>
                <a:cubicBezTo>
                  <a:pt x="46" y="0"/>
                  <a:pt x="60" y="14"/>
                  <a:pt x="60" y="31"/>
                </a:cubicBezTo>
                <a:cubicBezTo>
                  <a:pt x="0" y="31"/>
                  <a:pt x="0" y="31"/>
                  <a:pt x="0" y="31"/>
                </a:cubicBezTo>
              </a:path>
            </a:pathLst>
          </a:custGeom>
          <a:solidFill>
            <a:srgbClr val="1F509A"/>
          </a:solidFill>
          <a:ln>
            <a:noFill/>
          </a:ln>
        </p:spPr>
        <p:txBody>
          <a:bodyPr vert="horz" wrap="square" lIns="91440" tIns="45720" rIns="91440" bIns="45720" numCol="1" anchor="t" anchorCtr="0" compatLnSpc="1"/>
          <a:lstStyle/>
          <a:p>
            <a:endParaRPr lang="en-US">
              <a:solidFill>
                <a:srgbClr val="0263FF"/>
              </a:solidFill>
              <a:latin typeface="+mj-ea"/>
              <a:ea typeface="+mj-ea"/>
            </a:endParaRPr>
          </a:p>
        </p:txBody>
      </p:sp>
      <p:sp>
        <p:nvSpPr>
          <p:cNvPr id="173" name="Freeform 52">
            <a:extLst>
              <a:ext uri="{FF2B5EF4-FFF2-40B4-BE49-F238E27FC236}">
                <a16:creationId xmlns="" xmlns:a16="http://schemas.microsoft.com/office/drawing/2014/main" id="{BA5F9E82-B18C-2445-9742-6FB7B0F82CC0}"/>
              </a:ext>
            </a:extLst>
          </p:cNvPr>
          <p:cNvSpPr/>
          <p:nvPr/>
        </p:nvSpPr>
        <p:spPr bwMode="auto">
          <a:xfrm>
            <a:off x="1752915" y="1185717"/>
            <a:ext cx="949098" cy="1845334"/>
          </a:xfrm>
          <a:custGeom>
            <a:avLst/>
            <a:gdLst>
              <a:gd name="connsiteX0" fmla="*/ 1254125 w 1254125"/>
              <a:gd name="connsiteY0" fmla="*/ 0 h 2438400"/>
              <a:gd name="connsiteX1" fmla="*/ 1200150 w 1254125"/>
              <a:gd name="connsiteY1" fmla="*/ 88900 h 2438400"/>
              <a:gd name="connsiteX2" fmla="*/ 1200150 w 1254125"/>
              <a:gd name="connsiteY2" fmla="*/ 1746250 h 2438400"/>
              <a:gd name="connsiteX3" fmla="*/ 1168400 w 1254125"/>
              <a:gd name="connsiteY3" fmla="*/ 1889125 h 2438400"/>
              <a:gd name="connsiteX4" fmla="*/ 1098550 w 1254125"/>
              <a:gd name="connsiteY4" fmla="*/ 1987550 h 2438400"/>
              <a:gd name="connsiteX5" fmla="*/ 682625 w 1254125"/>
              <a:gd name="connsiteY5" fmla="*/ 2406650 h 2438400"/>
              <a:gd name="connsiteX6" fmla="*/ 600075 w 1254125"/>
              <a:gd name="connsiteY6" fmla="*/ 2438400 h 2438400"/>
              <a:gd name="connsiteX7" fmla="*/ 520700 w 1254125"/>
              <a:gd name="connsiteY7" fmla="*/ 2406650 h 2438400"/>
              <a:gd name="connsiteX8" fmla="*/ 101600 w 1254125"/>
              <a:gd name="connsiteY8" fmla="*/ 1987550 h 2438400"/>
              <a:gd name="connsiteX9" fmla="*/ 31750 w 1254125"/>
              <a:gd name="connsiteY9" fmla="*/ 1889125 h 2438400"/>
              <a:gd name="connsiteX10" fmla="*/ 0 w 1254125"/>
              <a:gd name="connsiteY10" fmla="*/ 1746250 h 2438400"/>
              <a:gd name="connsiteX11" fmla="*/ 0 w 1254125"/>
              <a:gd name="connsiteY11" fmla="*/ 88900 h 2438400"/>
              <a:gd name="connsiteX12" fmla="*/ 1158875 w 1254125"/>
              <a:gd name="connsiteY12" fmla="*/ 88900 h 2438400"/>
              <a:gd name="connsiteX13" fmla="*/ 1164035 w 1254125"/>
              <a:gd name="connsiteY13" fmla="*/ 88900 h 2438400"/>
              <a:gd name="connsiteX14" fmla="*/ 1165225 w 1254125"/>
              <a:gd name="connsiteY14" fmla="*/ 88900 h 2438400"/>
              <a:gd name="connsiteX15" fmla="*/ 1254125 w 1254125"/>
              <a:gd name="connsiteY1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4125" h="2438400">
                <a:moveTo>
                  <a:pt x="1254125" y="0"/>
                </a:moveTo>
                <a:cubicBezTo>
                  <a:pt x="1254125" y="0"/>
                  <a:pt x="1200150" y="25400"/>
                  <a:pt x="1200150" y="88900"/>
                </a:cubicBezTo>
                <a:cubicBezTo>
                  <a:pt x="1200150" y="88900"/>
                  <a:pt x="1200150" y="88900"/>
                  <a:pt x="1200150" y="1746250"/>
                </a:cubicBezTo>
                <a:cubicBezTo>
                  <a:pt x="1200150" y="1793875"/>
                  <a:pt x="1190625" y="1844675"/>
                  <a:pt x="1168400" y="1889125"/>
                </a:cubicBezTo>
                <a:cubicBezTo>
                  <a:pt x="1152525" y="1924050"/>
                  <a:pt x="1130300" y="1958975"/>
                  <a:pt x="1098550" y="1987550"/>
                </a:cubicBezTo>
                <a:cubicBezTo>
                  <a:pt x="1098550" y="1987550"/>
                  <a:pt x="1098550" y="1987550"/>
                  <a:pt x="682625" y="2406650"/>
                </a:cubicBezTo>
                <a:cubicBezTo>
                  <a:pt x="660400" y="2428875"/>
                  <a:pt x="631825" y="2438400"/>
                  <a:pt x="600075" y="2438400"/>
                </a:cubicBezTo>
                <a:cubicBezTo>
                  <a:pt x="571500" y="2438400"/>
                  <a:pt x="539750" y="2428875"/>
                  <a:pt x="520700" y="2406650"/>
                </a:cubicBezTo>
                <a:cubicBezTo>
                  <a:pt x="520700" y="2406650"/>
                  <a:pt x="520700" y="2406650"/>
                  <a:pt x="101600" y="1987550"/>
                </a:cubicBezTo>
                <a:cubicBezTo>
                  <a:pt x="73025" y="1958975"/>
                  <a:pt x="47625" y="1924050"/>
                  <a:pt x="31750" y="1889125"/>
                </a:cubicBezTo>
                <a:cubicBezTo>
                  <a:pt x="12700" y="1844675"/>
                  <a:pt x="0" y="1793875"/>
                  <a:pt x="0" y="1746250"/>
                </a:cubicBezTo>
                <a:cubicBezTo>
                  <a:pt x="0" y="1746250"/>
                  <a:pt x="0" y="1746250"/>
                  <a:pt x="0" y="88900"/>
                </a:cubicBezTo>
                <a:cubicBezTo>
                  <a:pt x="0" y="88900"/>
                  <a:pt x="0" y="88900"/>
                  <a:pt x="1158875" y="88900"/>
                </a:cubicBezTo>
                <a:cubicBezTo>
                  <a:pt x="1158875" y="88900"/>
                  <a:pt x="1158875" y="88900"/>
                  <a:pt x="1164035" y="88900"/>
                </a:cubicBezTo>
                <a:lnTo>
                  <a:pt x="1165225" y="88900"/>
                </a:lnTo>
                <a:cubicBezTo>
                  <a:pt x="1165225" y="38100"/>
                  <a:pt x="1203325" y="0"/>
                  <a:pt x="1254125" y="0"/>
                </a:cubicBezTo>
                <a:close/>
              </a:path>
            </a:pathLst>
          </a:custGeom>
          <a:solidFill>
            <a:schemeClr val="bg1">
              <a:alpha val="10000"/>
            </a:schemeClr>
          </a:solidFill>
          <a:ln>
            <a:noFill/>
          </a:ln>
        </p:spPr>
        <p:txBody>
          <a:bodyPr vert="horz" wrap="square" lIns="91440" tIns="45720" rIns="91440" bIns="45720" numCol="1" anchor="t" anchorCtr="0" compatLnSpc="1">
            <a:noAutofit/>
          </a:bodyPr>
          <a:lstStyle/>
          <a:p>
            <a:endParaRPr lang="en-US">
              <a:solidFill>
                <a:srgbClr val="0263FF"/>
              </a:solidFill>
              <a:latin typeface="+mj-ea"/>
              <a:ea typeface="+mj-ea"/>
            </a:endParaRPr>
          </a:p>
        </p:txBody>
      </p:sp>
      <p:sp>
        <p:nvSpPr>
          <p:cNvPr id="174" name="Freeform 156">
            <a:extLst>
              <a:ext uri="{FF2B5EF4-FFF2-40B4-BE49-F238E27FC236}">
                <a16:creationId xmlns="" xmlns:a16="http://schemas.microsoft.com/office/drawing/2014/main" id="{00A37DDF-36C8-5C40-A270-4BB9CEEA0561}"/>
              </a:ext>
            </a:extLst>
          </p:cNvPr>
          <p:cNvSpPr/>
          <p:nvPr/>
        </p:nvSpPr>
        <p:spPr bwMode="auto">
          <a:xfrm>
            <a:off x="2629930" y="1252996"/>
            <a:ext cx="31236" cy="0"/>
          </a:xfrm>
          <a:custGeom>
            <a:avLst/>
            <a:gdLst>
              <a:gd name="T0" fmla="*/ 13 w 13"/>
              <a:gd name="T1" fmla="*/ 0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0" y="0"/>
                  <a:pt x="0" y="0"/>
                  <a:pt x="0"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006A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263FF"/>
              </a:solidFill>
              <a:latin typeface="+mj-ea"/>
              <a:ea typeface="+mj-ea"/>
            </a:endParaRPr>
          </a:p>
        </p:txBody>
      </p:sp>
      <p:sp>
        <p:nvSpPr>
          <p:cNvPr id="175" name="Freeform 158">
            <a:extLst>
              <a:ext uri="{FF2B5EF4-FFF2-40B4-BE49-F238E27FC236}">
                <a16:creationId xmlns="" xmlns:a16="http://schemas.microsoft.com/office/drawing/2014/main" id="{B1E25AC9-81DC-434A-B077-19B630A35567}"/>
              </a:ext>
            </a:extLst>
          </p:cNvPr>
          <p:cNvSpPr/>
          <p:nvPr/>
        </p:nvSpPr>
        <p:spPr bwMode="auto">
          <a:xfrm>
            <a:off x="2156582" y="1161690"/>
            <a:ext cx="636737" cy="1845334"/>
          </a:xfrm>
          <a:custGeom>
            <a:avLst/>
            <a:gdLst>
              <a:gd name="T0" fmla="*/ 0 w 265"/>
              <a:gd name="T1" fmla="*/ 768 h 768"/>
              <a:gd name="T2" fmla="*/ 17 w 265"/>
              <a:gd name="T3" fmla="*/ 768 h 768"/>
              <a:gd name="T4" fmla="*/ 42 w 265"/>
              <a:gd name="T5" fmla="*/ 758 h 768"/>
              <a:gd name="T6" fmla="*/ 169 w 265"/>
              <a:gd name="T7" fmla="*/ 631 h 768"/>
              <a:gd name="T8" fmla="*/ 199 w 265"/>
              <a:gd name="T9" fmla="*/ 558 h 768"/>
              <a:gd name="T10" fmla="*/ 199 w 265"/>
              <a:gd name="T11" fmla="*/ 38 h 768"/>
              <a:gd name="T12" fmla="*/ 227 w 265"/>
              <a:gd name="T13" fmla="*/ 10 h 768"/>
              <a:gd name="T14" fmla="*/ 227 w 265"/>
              <a:gd name="T15" fmla="*/ 10 h 768"/>
              <a:gd name="T16" fmla="*/ 255 w 265"/>
              <a:gd name="T17" fmla="*/ 38 h 768"/>
              <a:gd name="T18" fmla="*/ 265 w 265"/>
              <a:gd name="T19" fmla="*/ 38 h 768"/>
              <a:gd name="T20" fmla="*/ 227 w 265"/>
              <a:gd name="T21" fmla="*/ 0 h 768"/>
              <a:gd name="T22" fmla="*/ 226 w 265"/>
              <a:gd name="T23" fmla="*/ 0 h 768"/>
              <a:gd name="T24" fmla="*/ 224 w 265"/>
              <a:gd name="T25" fmla="*/ 0 h 768"/>
              <a:gd name="T26" fmla="*/ 224 w 265"/>
              <a:gd name="T27" fmla="*/ 0 h 768"/>
              <a:gd name="T28" fmla="*/ 186 w 265"/>
              <a:gd name="T29" fmla="*/ 38 h 768"/>
              <a:gd name="T30" fmla="*/ 0 w 265"/>
              <a:gd name="T31" fmla="*/ 38 h 768"/>
              <a:gd name="T32" fmla="*/ 0 w 265"/>
              <a:gd name="T33"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768">
                <a:moveTo>
                  <a:pt x="0" y="768"/>
                </a:moveTo>
                <a:cubicBezTo>
                  <a:pt x="17" y="768"/>
                  <a:pt x="17" y="768"/>
                  <a:pt x="17" y="768"/>
                </a:cubicBezTo>
                <a:cubicBezTo>
                  <a:pt x="26" y="768"/>
                  <a:pt x="35" y="765"/>
                  <a:pt x="42" y="758"/>
                </a:cubicBezTo>
                <a:cubicBezTo>
                  <a:pt x="169" y="631"/>
                  <a:pt x="169" y="631"/>
                  <a:pt x="169" y="631"/>
                </a:cubicBezTo>
                <a:cubicBezTo>
                  <a:pt x="188" y="612"/>
                  <a:pt x="199" y="585"/>
                  <a:pt x="199" y="558"/>
                </a:cubicBezTo>
                <a:cubicBezTo>
                  <a:pt x="199" y="38"/>
                  <a:pt x="199" y="38"/>
                  <a:pt x="199" y="38"/>
                </a:cubicBezTo>
                <a:cubicBezTo>
                  <a:pt x="199" y="22"/>
                  <a:pt x="211" y="10"/>
                  <a:pt x="227" y="10"/>
                </a:cubicBezTo>
                <a:cubicBezTo>
                  <a:pt x="227" y="10"/>
                  <a:pt x="227" y="10"/>
                  <a:pt x="227" y="10"/>
                </a:cubicBezTo>
                <a:cubicBezTo>
                  <a:pt x="242" y="10"/>
                  <a:pt x="255" y="22"/>
                  <a:pt x="255" y="38"/>
                </a:cubicBezTo>
                <a:cubicBezTo>
                  <a:pt x="265" y="38"/>
                  <a:pt x="265" y="38"/>
                  <a:pt x="265" y="38"/>
                </a:cubicBezTo>
                <a:cubicBezTo>
                  <a:pt x="265" y="17"/>
                  <a:pt x="248" y="0"/>
                  <a:pt x="227" y="0"/>
                </a:cubicBezTo>
                <a:cubicBezTo>
                  <a:pt x="226" y="0"/>
                  <a:pt x="226" y="0"/>
                  <a:pt x="226" y="0"/>
                </a:cubicBezTo>
                <a:cubicBezTo>
                  <a:pt x="226" y="0"/>
                  <a:pt x="225" y="0"/>
                  <a:pt x="224" y="0"/>
                </a:cubicBezTo>
                <a:cubicBezTo>
                  <a:pt x="224" y="0"/>
                  <a:pt x="224" y="0"/>
                  <a:pt x="224" y="0"/>
                </a:cubicBezTo>
                <a:cubicBezTo>
                  <a:pt x="203" y="0"/>
                  <a:pt x="186" y="17"/>
                  <a:pt x="186" y="38"/>
                </a:cubicBezTo>
                <a:cubicBezTo>
                  <a:pt x="0" y="38"/>
                  <a:pt x="0" y="38"/>
                  <a:pt x="0" y="38"/>
                </a:cubicBezTo>
                <a:lnTo>
                  <a:pt x="0" y="768"/>
                </a:lnTo>
                <a:close/>
              </a:path>
            </a:pathLst>
          </a:custGeom>
          <a:solidFill>
            <a:srgbClr val="2860B5"/>
          </a:solidFill>
          <a:ln>
            <a:noFill/>
          </a:ln>
        </p:spPr>
        <p:txBody>
          <a:bodyPr vert="horz" wrap="square" lIns="91440" tIns="45720" rIns="91440" bIns="45720" numCol="1" anchor="t" anchorCtr="0" compatLnSpc="1"/>
          <a:lstStyle/>
          <a:p>
            <a:r>
              <a:rPr lang="zh-CN" altLang="en-US" dirty="0">
                <a:solidFill>
                  <a:srgbClr val="0263FF"/>
                </a:solidFill>
                <a:latin typeface="+mj-ea"/>
                <a:ea typeface="+mj-ea"/>
              </a:rPr>
              <a:t>在  </a:t>
            </a:r>
            <a:endParaRPr lang="en-US" dirty="0">
              <a:solidFill>
                <a:srgbClr val="0263FF"/>
              </a:solidFill>
              <a:latin typeface="+mj-ea"/>
              <a:ea typeface="+mj-ea"/>
            </a:endParaRPr>
          </a:p>
        </p:txBody>
      </p:sp>
      <p:sp>
        <p:nvSpPr>
          <p:cNvPr id="176" name="Freeform 159">
            <a:extLst>
              <a:ext uri="{FF2B5EF4-FFF2-40B4-BE49-F238E27FC236}">
                <a16:creationId xmlns="" xmlns:a16="http://schemas.microsoft.com/office/drawing/2014/main" id="{3732163C-D83F-8E45-A407-B498741D3870}"/>
              </a:ext>
            </a:extLst>
          </p:cNvPr>
          <p:cNvSpPr/>
          <p:nvPr/>
        </p:nvSpPr>
        <p:spPr bwMode="auto">
          <a:xfrm>
            <a:off x="1702457" y="1161690"/>
            <a:ext cx="997154" cy="1845334"/>
          </a:xfrm>
          <a:custGeom>
            <a:avLst/>
            <a:gdLst>
              <a:gd name="T0" fmla="*/ 415 w 415"/>
              <a:gd name="T1" fmla="*/ 0 h 768"/>
              <a:gd name="T2" fmla="*/ 413 w 415"/>
              <a:gd name="T3" fmla="*/ 0 h 768"/>
              <a:gd name="T4" fmla="*/ 389 w 415"/>
              <a:gd name="T5" fmla="*/ 11 h 768"/>
              <a:gd name="T6" fmla="*/ 378 w 415"/>
              <a:gd name="T7" fmla="*/ 38 h 768"/>
              <a:gd name="T8" fmla="*/ 378 w 415"/>
              <a:gd name="T9" fmla="*/ 550 h 768"/>
              <a:gd name="T10" fmla="*/ 346 w 415"/>
              <a:gd name="T11" fmla="*/ 626 h 768"/>
              <a:gd name="T12" fmla="*/ 214 w 415"/>
              <a:gd name="T13" fmla="*/ 758 h 768"/>
              <a:gd name="T14" fmla="*/ 189 w 415"/>
              <a:gd name="T15" fmla="*/ 768 h 768"/>
              <a:gd name="T16" fmla="*/ 164 w 415"/>
              <a:gd name="T17" fmla="*/ 758 h 768"/>
              <a:gd name="T18" fmla="*/ 32 w 415"/>
              <a:gd name="T19" fmla="*/ 626 h 768"/>
              <a:gd name="T20" fmla="*/ 0 w 415"/>
              <a:gd name="T21" fmla="*/ 550 h 768"/>
              <a:gd name="T22" fmla="*/ 0 w 415"/>
              <a:gd name="T23" fmla="*/ 38 h 768"/>
              <a:gd name="T24" fmla="*/ 11 w 415"/>
              <a:gd name="T25" fmla="*/ 11 h 768"/>
              <a:gd name="T26" fmla="*/ 38 w 415"/>
              <a:gd name="T27" fmla="*/ 0 h 768"/>
              <a:gd name="T28" fmla="*/ 415 w 415"/>
              <a:gd name="T29"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5" h="768">
                <a:moveTo>
                  <a:pt x="415" y="0"/>
                </a:moveTo>
                <a:cubicBezTo>
                  <a:pt x="415" y="0"/>
                  <a:pt x="414" y="0"/>
                  <a:pt x="413" y="0"/>
                </a:cubicBezTo>
                <a:cubicBezTo>
                  <a:pt x="404" y="1"/>
                  <a:pt x="396" y="4"/>
                  <a:pt x="389" y="11"/>
                </a:cubicBezTo>
                <a:cubicBezTo>
                  <a:pt x="382" y="18"/>
                  <a:pt x="378" y="28"/>
                  <a:pt x="378" y="38"/>
                </a:cubicBezTo>
                <a:cubicBezTo>
                  <a:pt x="378" y="550"/>
                  <a:pt x="378" y="550"/>
                  <a:pt x="378" y="550"/>
                </a:cubicBezTo>
                <a:cubicBezTo>
                  <a:pt x="378" y="578"/>
                  <a:pt x="367" y="606"/>
                  <a:pt x="346" y="626"/>
                </a:cubicBezTo>
                <a:cubicBezTo>
                  <a:pt x="214" y="758"/>
                  <a:pt x="214" y="758"/>
                  <a:pt x="214" y="758"/>
                </a:cubicBezTo>
                <a:cubicBezTo>
                  <a:pt x="208" y="765"/>
                  <a:pt x="199" y="768"/>
                  <a:pt x="189" y="768"/>
                </a:cubicBezTo>
                <a:cubicBezTo>
                  <a:pt x="179" y="768"/>
                  <a:pt x="170" y="765"/>
                  <a:pt x="164" y="758"/>
                </a:cubicBezTo>
                <a:cubicBezTo>
                  <a:pt x="32" y="626"/>
                  <a:pt x="32" y="626"/>
                  <a:pt x="32" y="626"/>
                </a:cubicBezTo>
                <a:cubicBezTo>
                  <a:pt x="11" y="606"/>
                  <a:pt x="0" y="578"/>
                  <a:pt x="0" y="550"/>
                </a:cubicBezTo>
                <a:cubicBezTo>
                  <a:pt x="0" y="38"/>
                  <a:pt x="0" y="38"/>
                  <a:pt x="0" y="38"/>
                </a:cubicBezTo>
                <a:cubicBezTo>
                  <a:pt x="0" y="28"/>
                  <a:pt x="4" y="18"/>
                  <a:pt x="11" y="11"/>
                </a:cubicBezTo>
                <a:cubicBezTo>
                  <a:pt x="18" y="4"/>
                  <a:pt x="28" y="0"/>
                  <a:pt x="38" y="0"/>
                </a:cubicBezTo>
                <a:lnTo>
                  <a:pt x="415" y="0"/>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dirty="0">
              <a:solidFill>
                <a:srgbClr val="0263FF"/>
              </a:solidFill>
              <a:latin typeface="+mj-ea"/>
              <a:ea typeface="+mj-ea"/>
            </a:endParaRPr>
          </a:p>
        </p:txBody>
      </p:sp>
      <p:sp>
        <p:nvSpPr>
          <p:cNvPr id="177" name="Freeform 160">
            <a:extLst>
              <a:ext uri="{FF2B5EF4-FFF2-40B4-BE49-F238E27FC236}">
                <a16:creationId xmlns="" xmlns:a16="http://schemas.microsoft.com/office/drawing/2014/main" id="{A2728BDB-74DA-2944-9DED-E900438561EE}"/>
              </a:ext>
            </a:extLst>
          </p:cNvPr>
          <p:cNvSpPr/>
          <p:nvPr/>
        </p:nvSpPr>
        <p:spPr bwMode="auto">
          <a:xfrm>
            <a:off x="1760124" y="1959412"/>
            <a:ext cx="792917" cy="989945"/>
          </a:xfrm>
          <a:custGeom>
            <a:avLst/>
            <a:gdLst>
              <a:gd name="T0" fmla="*/ 296 w 330"/>
              <a:gd name="T1" fmla="*/ 0 h 412"/>
              <a:gd name="T2" fmla="*/ 330 w 330"/>
              <a:gd name="T3" fmla="*/ 34 h 412"/>
              <a:gd name="T4" fmla="*/ 330 w 330"/>
              <a:gd name="T5" fmla="*/ 218 h 412"/>
              <a:gd name="T6" fmla="*/ 305 w 330"/>
              <a:gd name="T7" fmla="*/ 277 h 412"/>
              <a:gd name="T8" fmla="*/ 173 w 330"/>
              <a:gd name="T9" fmla="*/ 409 h 412"/>
              <a:gd name="T10" fmla="*/ 165 w 330"/>
              <a:gd name="T11" fmla="*/ 412 h 412"/>
              <a:gd name="T12" fmla="*/ 157 w 330"/>
              <a:gd name="T13" fmla="*/ 409 h 412"/>
              <a:gd name="T14" fmla="*/ 25 w 330"/>
              <a:gd name="T15" fmla="*/ 277 h 412"/>
              <a:gd name="T16" fmla="*/ 0 w 330"/>
              <a:gd name="T17" fmla="*/ 218 h 412"/>
              <a:gd name="T18" fmla="*/ 0 w 330"/>
              <a:gd name="T19" fmla="*/ 34 h 412"/>
              <a:gd name="T20" fmla="*/ 34 w 330"/>
              <a:gd name="T21" fmla="*/ 0 h 412"/>
              <a:gd name="T22" fmla="*/ 296 w 330"/>
              <a:gd name="T23"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12">
                <a:moveTo>
                  <a:pt x="296" y="0"/>
                </a:moveTo>
                <a:cubicBezTo>
                  <a:pt x="315" y="0"/>
                  <a:pt x="330" y="15"/>
                  <a:pt x="330" y="34"/>
                </a:cubicBezTo>
                <a:cubicBezTo>
                  <a:pt x="330" y="218"/>
                  <a:pt x="330" y="218"/>
                  <a:pt x="330" y="218"/>
                </a:cubicBezTo>
                <a:cubicBezTo>
                  <a:pt x="330" y="240"/>
                  <a:pt x="321" y="261"/>
                  <a:pt x="305" y="277"/>
                </a:cubicBezTo>
                <a:cubicBezTo>
                  <a:pt x="173" y="409"/>
                  <a:pt x="173" y="409"/>
                  <a:pt x="173" y="409"/>
                </a:cubicBezTo>
                <a:cubicBezTo>
                  <a:pt x="171" y="411"/>
                  <a:pt x="168" y="412"/>
                  <a:pt x="165" y="412"/>
                </a:cubicBezTo>
                <a:cubicBezTo>
                  <a:pt x="162" y="412"/>
                  <a:pt x="159" y="411"/>
                  <a:pt x="157" y="409"/>
                </a:cubicBezTo>
                <a:cubicBezTo>
                  <a:pt x="25" y="277"/>
                  <a:pt x="25" y="277"/>
                  <a:pt x="25" y="277"/>
                </a:cubicBezTo>
                <a:cubicBezTo>
                  <a:pt x="9" y="261"/>
                  <a:pt x="0" y="240"/>
                  <a:pt x="0" y="218"/>
                </a:cubicBezTo>
                <a:cubicBezTo>
                  <a:pt x="0" y="34"/>
                  <a:pt x="0" y="34"/>
                  <a:pt x="0" y="34"/>
                </a:cubicBezTo>
                <a:cubicBezTo>
                  <a:pt x="0" y="15"/>
                  <a:pt x="15" y="0"/>
                  <a:pt x="34" y="0"/>
                </a:cubicBezTo>
                <a:lnTo>
                  <a:pt x="29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rgbClr val="0263FF"/>
              </a:solidFill>
              <a:latin typeface="+mj-ea"/>
              <a:ea typeface="+mj-ea"/>
            </a:endParaRPr>
          </a:p>
        </p:txBody>
      </p:sp>
      <p:sp>
        <p:nvSpPr>
          <p:cNvPr id="179" name="Freeform 161">
            <a:extLst>
              <a:ext uri="{FF2B5EF4-FFF2-40B4-BE49-F238E27FC236}">
                <a16:creationId xmlns="" xmlns:a16="http://schemas.microsoft.com/office/drawing/2014/main" id="{F64D9583-D248-B94A-8B3C-D612A34C8EB2}"/>
              </a:ext>
            </a:extLst>
          </p:cNvPr>
          <p:cNvSpPr/>
          <p:nvPr/>
        </p:nvSpPr>
        <p:spPr bwMode="auto">
          <a:xfrm>
            <a:off x="4166508" y="1178509"/>
            <a:ext cx="146570" cy="74486"/>
          </a:xfrm>
          <a:custGeom>
            <a:avLst/>
            <a:gdLst>
              <a:gd name="T0" fmla="*/ 0 w 61"/>
              <a:gd name="T1" fmla="*/ 31 h 31"/>
              <a:gd name="T2" fmla="*/ 30 w 61"/>
              <a:gd name="T3" fmla="*/ 0 h 31"/>
              <a:gd name="T4" fmla="*/ 61 w 61"/>
              <a:gd name="T5" fmla="*/ 31 h 31"/>
              <a:gd name="T6" fmla="*/ 0 w 61"/>
              <a:gd name="T7" fmla="*/ 31 h 31"/>
            </a:gdLst>
            <a:ahLst/>
            <a:cxnLst>
              <a:cxn ang="0">
                <a:pos x="T0" y="T1"/>
              </a:cxn>
              <a:cxn ang="0">
                <a:pos x="T2" y="T3"/>
              </a:cxn>
              <a:cxn ang="0">
                <a:pos x="T4" y="T5"/>
              </a:cxn>
              <a:cxn ang="0">
                <a:pos x="T6" y="T7"/>
              </a:cxn>
            </a:cxnLst>
            <a:rect l="0" t="0" r="r" b="b"/>
            <a:pathLst>
              <a:path w="61" h="31">
                <a:moveTo>
                  <a:pt x="0" y="31"/>
                </a:moveTo>
                <a:cubicBezTo>
                  <a:pt x="0" y="14"/>
                  <a:pt x="14" y="0"/>
                  <a:pt x="30" y="0"/>
                </a:cubicBezTo>
                <a:cubicBezTo>
                  <a:pt x="47" y="0"/>
                  <a:pt x="61" y="14"/>
                  <a:pt x="61" y="31"/>
                </a:cubicBezTo>
                <a:cubicBezTo>
                  <a:pt x="0" y="31"/>
                  <a:pt x="0" y="31"/>
                  <a:pt x="0" y="31"/>
                </a:cubicBezTo>
              </a:path>
            </a:pathLst>
          </a:custGeom>
          <a:solidFill>
            <a:srgbClr val="1F509A"/>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0" name="Freeform 59">
            <a:extLst>
              <a:ext uri="{FF2B5EF4-FFF2-40B4-BE49-F238E27FC236}">
                <a16:creationId xmlns="" xmlns:a16="http://schemas.microsoft.com/office/drawing/2014/main" id="{64374472-2136-1845-A0E4-34E5A92EDF6B}"/>
              </a:ext>
            </a:extLst>
          </p:cNvPr>
          <p:cNvSpPr/>
          <p:nvPr/>
        </p:nvSpPr>
        <p:spPr bwMode="auto">
          <a:xfrm>
            <a:off x="3291896" y="1185717"/>
            <a:ext cx="946695" cy="1845334"/>
          </a:xfrm>
          <a:custGeom>
            <a:avLst/>
            <a:gdLst>
              <a:gd name="connsiteX0" fmla="*/ 1250950 w 1250950"/>
              <a:gd name="connsiteY0" fmla="*/ 0 h 2438400"/>
              <a:gd name="connsiteX1" fmla="*/ 1200150 w 1250950"/>
              <a:gd name="connsiteY1" fmla="*/ 88900 h 2438400"/>
              <a:gd name="connsiteX2" fmla="*/ 1200150 w 1250950"/>
              <a:gd name="connsiteY2" fmla="*/ 1746250 h 2438400"/>
              <a:gd name="connsiteX3" fmla="*/ 1168400 w 1250950"/>
              <a:gd name="connsiteY3" fmla="*/ 1889125 h 2438400"/>
              <a:gd name="connsiteX4" fmla="*/ 1098550 w 1250950"/>
              <a:gd name="connsiteY4" fmla="*/ 1987550 h 2438400"/>
              <a:gd name="connsiteX5" fmla="*/ 679450 w 1250950"/>
              <a:gd name="connsiteY5" fmla="*/ 2406650 h 2438400"/>
              <a:gd name="connsiteX6" fmla="*/ 600075 w 1250950"/>
              <a:gd name="connsiteY6" fmla="*/ 2438400 h 2438400"/>
              <a:gd name="connsiteX7" fmla="*/ 517525 w 1250950"/>
              <a:gd name="connsiteY7" fmla="*/ 2406650 h 2438400"/>
              <a:gd name="connsiteX8" fmla="*/ 98425 w 1250950"/>
              <a:gd name="connsiteY8" fmla="*/ 1987550 h 2438400"/>
              <a:gd name="connsiteX9" fmla="*/ 31750 w 1250950"/>
              <a:gd name="connsiteY9" fmla="*/ 1889125 h 2438400"/>
              <a:gd name="connsiteX10" fmla="*/ 0 w 1250950"/>
              <a:gd name="connsiteY10" fmla="*/ 1746250 h 2438400"/>
              <a:gd name="connsiteX11" fmla="*/ 0 w 1250950"/>
              <a:gd name="connsiteY11" fmla="*/ 88900 h 2438400"/>
              <a:gd name="connsiteX12" fmla="*/ 1155700 w 1250950"/>
              <a:gd name="connsiteY12" fmla="*/ 88900 h 2438400"/>
              <a:gd name="connsiteX13" fmla="*/ 1161256 w 1250950"/>
              <a:gd name="connsiteY13" fmla="*/ 88900 h 2438400"/>
              <a:gd name="connsiteX14" fmla="*/ 1165225 w 1250950"/>
              <a:gd name="connsiteY14" fmla="*/ 88900 h 2438400"/>
              <a:gd name="connsiteX15" fmla="*/ 1250950 w 1250950"/>
              <a:gd name="connsiteY1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0950" h="2438400">
                <a:moveTo>
                  <a:pt x="1250950" y="0"/>
                </a:moveTo>
                <a:cubicBezTo>
                  <a:pt x="1250950" y="0"/>
                  <a:pt x="1200150" y="25400"/>
                  <a:pt x="1200150" y="88900"/>
                </a:cubicBezTo>
                <a:cubicBezTo>
                  <a:pt x="1200150" y="88900"/>
                  <a:pt x="1200150" y="88900"/>
                  <a:pt x="1200150" y="1746250"/>
                </a:cubicBezTo>
                <a:cubicBezTo>
                  <a:pt x="1200150" y="1793875"/>
                  <a:pt x="1187450" y="1844675"/>
                  <a:pt x="1168400" y="1889125"/>
                </a:cubicBezTo>
                <a:cubicBezTo>
                  <a:pt x="1152525" y="1924050"/>
                  <a:pt x="1127125" y="1958975"/>
                  <a:pt x="1098550" y="1987550"/>
                </a:cubicBezTo>
                <a:cubicBezTo>
                  <a:pt x="1098550" y="1987550"/>
                  <a:pt x="1098550" y="1987550"/>
                  <a:pt x="679450" y="2406650"/>
                </a:cubicBezTo>
                <a:cubicBezTo>
                  <a:pt x="657225" y="2428875"/>
                  <a:pt x="628650" y="2438400"/>
                  <a:pt x="600075" y="2438400"/>
                </a:cubicBezTo>
                <a:cubicBezTo>
                  <a:pt x="568325" y="2438400"/>
                  <a:pt x="539750" y="2428875"/>
                  <a:pt x="517525" y="2406650"/>
                </a:cubicBezTo>
                <a:cubicBezTo>
                  <a:pt x="517525" y="2406650"/>
                  <a:pt x="517525" y="2406650"/>
                  <a:pt x="98425" y="1987550"/>
                </a:cubicBezTo>
                <a:cubicBezTo>
                  <a:pt x="69850" y="1958975"/>
                  <a:pt x="47625" y="1924050"/>
                  <a:pt x="31750" y="1889125"/>
                </a:cubicBezTo>
                <a:cubicBezTo>
                  <a:pt x="9525" y="1844675"/>
                  <a:pt x="0" y="1793875"/>
                  <a:pt x="0" y="1746250"/>
                </a:cubicBezTo>
                <a:cubicBezTo>
                  <a:pt x="0" y="1746250"/>
                  <a:pt x="0" y="1746250"/>
                  <a:pt x="0" y="88900"/>
                </a:cubicBezTo>
                <a:cubicBezTo>
                  <a:pt x="0" y="88900"/>
                  <a:pt x="0" y="88900"/>
                  <a:pt x="1155700" y="88900"/>
                </a:cubicBezTo>
                <a:cubicBezTo>
                  <a:pt x="1155700" y="88900"/>
                  <a:pt x="1155700" y="88900"/>
                  <a:pt x="1161256" y="88900"/>
                </a:cubicBezTo>
                <a:lnTo>
                  <a:pt x="1165225" y="88900"/>
                </a:lnTo>
                <a:cubicBezTo>
                  <a:pt x="1165225" y="38100"/>
                  <a:pt x="1203325" y="0"/>
                  <a:pt x="1250950" y="0"/>
                </a:cubicBezTo>
                <a:close/>
              </a:path>
            </a:pathLst>
          </a:custGeom>
          <a:solidFill>
            <a:schemeClr val="bg1">
              <a:alpha val="10000"/>
            </a:schemeClr>
          </a:solidFill>
          <a:ln>
            <a:noFill/>
          </a:ln>
        </p:spPr>
        <p:txBody>
          <a:bodyPr vert="horz" wrap="square" lIns="91440" tIns="45720" rIns="91440" bIns="45720" numCol="1" anchor="t" anchorCtr="0" compatLnSpc="1">
            <a:noAutofit/>
          </a:bodyPr>
          <a:lstStyle/>
          <a:p>
            <a:endParaRPr lang="en-US">
              <a:solidFill>
                <a:prstClr val="black"/>
              </a:solidFill>
              <a:latin typeface="+mj-ea"/>
              <a:ea typeface="+mj-ea"/>
            </a:endParaRPr>
          </a:p>
        </p:txBody>
      </p:sp>
      <p:sp>
        <p:nvSpPr>
          <p:cNvPr id="181" name="Freeform 164">
            <a:extLst>
              <a:ext uri="{FF2B5EF4-FFF2-40B4-BE49-F238E27FC236}">
                <a16:creationId xmlns="" xmlns:a16="http://schemas.microsoft.com/office/drawing/2014/main" id="{5114618B-16D0-4C43-B633-78E942DE77A0}"/>
              </a:ext>
            </a:extLst>
          </p:cNvPr>
          <p:cNvSpPr/>
          <p:nvPr/>
        </p:nvSpPr>
        <p:spPr bwMode="auto">
          <a:xfrm>
            <a:off x="4166508" y="1252996"/>
            <a:ext cx="33639" cy="0"/>
          </a:xfrm>
          <a:custGeom>
            <a:avLst/>
            <a:gdLst>
              <a:gd name="T0" fmla="*/ 14 w 14"/>
              <a:gd name="T1" fmla="*/ 0 w 14"/>
              <a:gd name="T2" fmla="*/ 0 w 14"/>
              <a:gd name="T3" fmla="*/ 0 w 14"/>
              <a:gd name="T4" fmla="*/ 14 w 14"/>
              <a:gd name="T5" fmla="*/ 14 w 14"/>
            </a:gdLst>
            <a:ahLst/>
            <a:cxnLst>
              <a:cxn ang="0">
                <a:pos x="T0" y="0"/>
              </a:cxn>
              <a:cxn ang="0">
                <a:pos x="T1" y="0"/>
              </a:cxn>
              <a:cxn ang="0">
                <a:pos x="T2" y="0"/>
              </a:cxn>
              <a:cxn ang="0">
                <a:pos x="T3" y="0"/>
              </a:cxn>
              <a:cxn ang="0">
                <a:pos x="T4" y="0"/>
              </a:cxn>
              <a:cxn ang="0">
                <a:pos x="T5" y="0"/>
              </a:cxn>
            </a:cxnLst>
            <a:rect l="0" t="0" r="r" b="b"/>
            <a:pathLst>
              <a:path w="14">
                <a:moveTo>
                  <a:pt x="14" y="0"/>
                </a:moveTo>
                <a:cubicBezTo>
                  <a:pt x="0" y="0"/>
                  <a:pt x="0" y="0"/>
                  <a:pt x="0" y="0"/>
                </a:cubicBezTo>
                <a:cubicBezTo>
                  <a:pt x="0" y="0"/>
                  <a:pt x="0" y="0"/>
                  <a:pt x="0" y="0"/>
                </a:cubicBezTo>
                <a:cubicBezTo>
                  <a:pt x="0" y="0"/>
                  <a:pt x="0" y="0"/>
                  <a:pt x="0" y="0"/>
                </a:cubicBezTo>
                <a:cubicBezTo>
                  <a:pt x="14" y="0"/>
                  <a:pt x="14" y="0"/>
                  <a:pt x="14" y="0"/>
                </a:cubicBezTo>
                <a:cubicBezTo>
                  <a:pt x="14" y="0"/>
                  <a:pt x="14" y="0"/>
                  <a:pt x="14" y="0"/>
                </a:cubicBezTo>
              </a:path>
            </a:pathLst>
          </a:custGeom>
          <a:solidFill>
            <a:srgbClr val="4833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2" name="Freeform 166">
            <a:extLst>
              <a:ext uri="{FF2B5EF4-FFF2-40B4-BE49-F238E27FC236}">
                <a16:creationId xmlns="" xmlns:a16="http://schemas.microsoft.com/office/drawing/2014/main" id="{99525FA6-62FD-5145-9105-54A8139CF8DD}"/>
              </a:ext>
            </a:extLst>
          </p:cNvPr>
          <p:cNvSpPr/>
          <p:nvPr/>
        </p:nvSpPr>
        <p:spPr bwMode="auto">
          <a:xfrm>
            <a:off x="3695563" y="1161690"/>
            <a:ext cx="634334" cy="1845334"/>
          </a:xfrm>
          <a:custGeom>
            <a:avLst/>
            <a:gdLst>
              <a:gd name="T0" fmla="*/ 0 w 264"/>
              <a:gd name="T1" fmla="*/ 768 h 768"/>
              <a:gd name="T2" fmla="*/ 17 w 264"/>
              <a:gd name="T3" fmla="*/ 768 h 768"/>
              <a:gd name="T4" fmla="*/ 41 w 264"/>
              <a:gd name="T5" fmla="*/ 758 h 768"/>
              <a:gd name="T6" fmla="*/ 168 w 264"/>
              <a:gd name="T7" fmla="*/ 631 h 768"/>
              <a:gd name="T8" fmla="*/ 199 w 264"/>
              <a:gd name="T9" fmla="*/ 558 h 768"/>
              <a:gd name="T10" fmla="*/ 199 w 264"/>
              <a:gd name="T11" fmla="*/ 38 h 768"/>
              <a:gd name="T12" fmla="*/ 226 w 264"/>
              <a:gd name="T13" fmla="*/ 10 h 768"/>
              <a:gd name="T14" fmla="*/ 226 w 264"/>
              <a:gd name="T15" fmla="*/ 10 h 768"/>
              <a:gd name="T16" fmla="*/ 254 w 264"/>
              <a:gd name="T17" fmla="*/ 38 h 768"/>
              <a:gd name="T18" fmla="*/ 264 w 264"/>
              <a:gd name="T19" fmla="*/ 38 h 768"/>
              <a:gd name="T20" fmla="*/ 226 w 264"/>
              <a:gd name="T21" fmla="*/ 0 h 768"/>
              <a:gd name="T22" fmla="*/ 226 w 264"/>
              <a:gd name="T23" fmla="*/ 0 h 768"/>
              <a:gd name="T24" fmla="*/ 224 w 264"/>
              <a:gd name="T25" fmla="*/ 0 h 768"/>
              <a:gd name="T26" fmla="*/ 224 w 264"/>
              <a:gd name="T27" fmla="*/ 0 h 768"/>
              <a:gd name="T28" fmla="*/ 186 w 264"/>
              <a:gd name="T29" fmla="*/ 38 h 768"/>
              <a:gd name="T30" fmla="*/ 0 w 264"/>
              <a:gd name="T31" fmla="*/ 38 h 768"/>
              <a:gd name="T32" fmla="*/ 0 w 264"/>
              <a:gd name="T33"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768">
                <a:moveTo>
                  <a:pt x="0" y="768"/>
                </a:moveTo>
                <a:cubicBezTo>
                  <a:pt x="17" y="768"/>
                  <a:pt x="17" y="768"/>
                  <a:pt x="17" y="768"/>
                </a:cubicBezTo>
                <a:cubicBezTo>
                  <a:pt x="26" y="768"/>
                  <a:pt x="35" y="765"/>
                  <a:pt x="41" y="758"/>
                </a:cubicBezTo>
                <a:cubicBezTo>
                  <a:pt x="168" y="631"/>
                  <a:pt x="168" y="631"/>
                  <a:pt x="168" y="631"/>
                </a:cubicBezTo>
                <a:cubicBezTo>
                  <a:pt x="188" y="612"/>
                  <a:pt x="199" y="585"/>
                  <a:pt x="199" y="558"/>
                </a:cubicBezTo>
                <a:cubicBezTo>
                  <a:pt x="199" y="38"/>
                  <a:pt x="199" y="38"/>
                  <a:pt x="199" y="38"/>
                </a:cubicBezTo>
                <a:cubicBezTo>
                  <a:pt x="199" y="22"/>
                  <a:pt x="211" y="10"/>
                  <a:pt x="226" y="10"/>
                </a:cubicBezTo>
                <a:cubicBezTo>
                  <a:pt x="226" y="10"/>
                  <a:pt x="226" y="10"/>
                  <a:pt x="226" y="10"/>
                </a:cubicBezTo>
                <a:cubicBezTo>
                  <a:pt x="242" y="10"/>
                  <a:pt x="254" y="22"/>
                  <a:pt x="254" y="38"/>
                </a:cubicBezTo>
                <a:cubicBezTo>
                  <a:pt x="264" y="38"/>
                  <a:pt x="264" y="38"/>
                  <a:pt x="264" y="38"/>
                </a:cubicBezTo>
                <a:cubicBezTo>
                  <a:pt x="264" y="17"/>
                  <a:pt x="247" y="0"/>
                  <a:pt x="226" y="0"/>
                </a:cubicBezTo>
                <a:cubicBezTo>
                  <a:pt x="226" y="0"/>
                  <a:pt x="226" y="0"/>
                  <a:pt x="226" y="0"/>
                </a:cubicBezTo>
                <a:cubicBezTo>
                  <a:pt x="225" y="0"/>
                  <a:pt x="225" y="0"/>
                  <a:pt x="224" y="0"/>
                </a:cubicBezTo>
                <a:cubicBezTo>
                  <a:pt x="224" y="0"/>
                  <a:pt x="224" y="0"/>
                  <a:pt x="224" y="0"/>
                </a:cubicBezTo>
                <a:cubicBezTo>
                  <a:pt x="203" y="0"/>
                  <a:pt x="186" y="17"/>
                  <a:pt x="186" y="38"/>
                </a:cubicBezTo>
                <a:cubicBezTo>
                  <a:pt x="0" y="38"/>
                  <a:pt x="0" y="38"/>
                  <a:pt x="0" y="38"/>
                </a:cubicBezTo>
                <a:lnTo>
                  <a:pt x="0" y="768"/>
                </a:lnTo>
                <a:close/>
              </a:path>
            </a:pathLst>
          </a:custGeom>
          <a:solidFill>
            <a:srgbClr val="2860B5"/>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3" name="Freeform 167">
            <a:extLst>
              <a:ext uri="{FF2B5EF4-FFF2-40B4-BE49-F238E27FC236}">
                <a16:creationId xmlns="" xmlns:a16="http://schemas.microsoft.com/office/drawing/2014/main" id="{E2A09560-A792-6C4B-BD20-4F58BF195CDE}"/>
              </a:ext>
            </a:extLst>
          </p:cNvPr>
          <p:cNvSpPr/>
          <p:nvPr/>
        </p:nvSpPr>
        <p:spPr bwMode="auto">
          <a:xfrm>
            <a:off x="3241438" y="1161690"/>
            <a:ext cx="997153" cy="1845334"/>
          </a:xfrm>
          <a:custGeom>
            <a:avLst/>
            <a:gdLst>
              <a:gd name="T0" fmla="*/ 415 w 415"/>
              <a:gd name="T1" fmla="*/ 0 h 768"/>
              <a:gd name="T2" fmla="*/ 413 w 415"/>
              <a:gd name="T3" fmla="*/ 0 h 768"/>
              <a:gd name="T4" fmla="*/ 389 w 415"/>
              <a:gd name="T5" fmla="*/ 11 h 768"/>
              <a:gd name="T6" fmla="*/ 378 w 415"/>
              <a:gd name="T7" fmla="*/ 38 h 768"/>
              <a:gd name="T8" fmla="*/ 378 w 415"/>
              <a:gd name="T9" fmla="*/ 550 h 768"/>
              <a:gd name="T10" fmla="*/ 346 w 415"/>
              <a:gd name="T11" fmla="*/ 626 h 768"/>
              <a:gd name="T12" fmla="*/ 214 w 415"/>
              <a:gd name="T13" fmla="*/ 758 h 768"/>
              <a:gd name="T14" fmla="*/ 189 w 415"/>
              <a:gd name="T15" fmla="*/ 768 h 768"/>
              <a:gd name="T16" fmla="*/ 163 w 415"/>
              <a:gd name="T17" fmla="*/ 758 h 768"/>
              <a:gd name="T18" fmla="*/ 31 w 415"/>
              <a:gd name="T19" fmla="*/ 626 h 768"/>
              <a:gd name="T20" fmla="*/ 0 w 415"/>
              <a:gd name="T21" fmla="*/ 550 h 768"/>
              <a:gd name="T22" fmla="*/ 0 w 415"/>
              <a:gd name="T23" fmla="*/ 38 h 768"/>
              <a:gd name="T24" fmla="*/ 11 w 415"/>
              <a:gd name="T25" fmla="*/ 11 h 768"/>
              <a:gd name="T26" fmla="*/ 38 w 415"/>
              <a:gd name="T27" fmla="*/ 0 h 768"/>
              <a:gd name="T28" fmla="*/ 415 w 415"/>
              <a:gd name="T29"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5" h="768">
                <a:moveTo>
                  <a:pt x="415" y="0"/>
                </a:moveTo>
                <a:cubicBezTo>
                  <a:pt x="414" y="0"/>
                  <a:pt x="414" y="0"/>
                  <a:pt x="413" y="0"/>
                </a:cubicBezTo>
                <a:cubicBezTo>
                  <a:pt x="404" y="1"/>
                  <a:pt x="395" y="4"/>
                  <a:pt x="389" y="11"/>
                </a:cubicBezTo>
                <a:cubicBezTo>
                  <a:pt x="382" y="18"/>
                  <a:pt x="378" y="28"/>
                  <a:pt x="378" y="38"/>
                </a:cubicBezTo>
                <a:cubicBezTo>
                  <a:pt x="378" y="550"/>
                  <a:pt x="378" y="550"/>
                  <a:pt x="378" y="550"/>
                </a:cubicBezTo>
                <a:cubicBezTo>
                  <a:pt x="378" y="578"/>
                  <a:pt x="366" y="606"/>
                  <a:pt x="346" y="626"/>
                </a:cubicBezTo>
                <a:cubicBezTo>
                  <a:pt x="214" y="758"/>
                  <a:pt x="214" y="758"/>
                  <a:pt x="214" y="758"/>
                </a:cubicBezTo>
                <a:cubicBezTo>
                  <a:pt x="207" y="765"/>
                  <a:pt x="198" y="768"/>
                  <a:pt x="189" y="768"/>
                </a:cubicBezTo>
                <a:cubicBezTo>
                  <a:pt x="179" y="768"/>
                  <a:pt x="170" y="765"/>
                  <a:pt x="163" y="758"/>
                </a:cubicBezTo>
                <a:cubicBezTo>
                  <a:pt x="31" y="626"/>
                  <a:pt x="31" y="626"/>
                  <a:pt x="31" y="626"/>
                </a:cubicBezTo>
                <a:cubicBezTo>
                  <a:pt x="11" y="606"/>
                  <a:pt x="0" y="578"/>
                  <a:pt x="0" y="550"/>
                </a:cubicBezTo>
                <a:cubicBezTo>
                  <a:pt x="0" y="38"/>
                  <a:pt x="0" y="38"/>
                  <a:pt x="0" y="38"/>
                </a:cubicBezTo>
                <a:cubicBezTo>
                  <a:pt x="0" y="28"/>
                  <a:pt x="4" y="18"/>
                  <a:pt x="11" y="11"/>
                </a:cubicBezTo>
                <a:cubicBezTo>
                  <a:pt x="18" y="4"/>
                  <a:pt x="28" y="0"/>
                  <a:pt x="38" y="0"/>
                </a:cubicBezTo>
                <a:lnTo>
                  <a:pt x="415" y="0"/>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4" name="Freeform 168">
            <a:extLst>
              <a:ext uri="{FF2B5EF4-FFF2-40B4-BE49-F238E27FC236}">
                <a16:creationId xmlns="" xmlns:a16="http://schemas.microsoft.com/office/drawing/2014/main" id="{56CF94F4-BC92-5E41-B374-7F9C790688BE}"/>
              </a:ext>
            </a:extLst>
          </p:cNvPr>
          <p:cNvSpPr/>
          <p:nvPr/>
        </p:nvSpPr>
        <p:spPr bwMode="auto">
          <a:xfrm>
            <a:off x="3299105" y="1959412"/>
            <a:ext cx="792917" cy="989945"/>
          </a:xfrm>
          <a:custGeom>
            <a:avLst/>
            <a:gdLst>
              <a:gd name="T0" fmla="*/ 296 w 330"/>
              <a:gd name="T1" fmla="*/ 0 h 412"/>
              <a:gd name="T2" fmla="*/ 330 w 330"/>
              <a:gd name="T3" fmla="*/ 34 h 412"/>
              <a:gd name="T4" fmla="*/ 330 w 330"/>
              <a:gd name="T5" fmla="*/ 218 h 412"/>
              <a:gd name="T6" fmla="*/ 305 w 330"/>
              <a:gd name="T7" fmla="*/ 277 h 412"/>
              <a:gd name="T8" fmla="*/ 173 w 330"/>
              <a:gd name="T9" fmla="*/ 409 h 412"/>
              <a:gd name="T10" fmla="*/ 165 w 330"/>
              <a:gd name="T11" fmla="*/ 412 h 412"/>
              <a:gd name="T12" fmla="*/ 156 w 330"/>
              <a:gd name="T13" fmla="*/ 409 h 412"/>
              <a:gd name="T14" fmla="*/ 24 w 330"/>
              <a:gd name="T15" fmla="*/ 277 h 412"/>
              <a:gd name="T16" fmla="*/ 0 w 330"/>
              <a:gd name="T17" fmla="*/ 218 h 412"/>
              <a:gd name="T18" fmla="*/ 0 w 330"/>
              <a:gd name="T19" fmla="*/ 34 h 412"/>
              <a:gd name="T20" fmla="*/ 34 w 330"/>
              <a:gd name="T21" fmla="*/ 0 h 412"/>
              <a:gd name="T22" fmla="*/ 296 w 330"/>
              <a:gd name="T23"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12">
                <a:moveTo>
                  <a:pt x="296" y="0"/>
                </a:moveTo>
                <a:cubicBezTo>
                  <a:pt x="314" y="0"/>
                  <a:pt x="330" y="15"/>
                  <a:pt x="330" y="34"/>
                </a:cubicBezTo>
                <a:cubicBezTo>
                  <a:pt x="330" y="218"/>
                  <a:pt x="330" y="218"/>
                  <a:pt x="330" y="218"/>
                </a:cubicBezTo>
                <a:cubicBezTo>
                  <a:pt x="330" y="240"/>
                  <a:pt x="321" y="261"/>
                  <a:pt x="305" y="277"/>
                </a:cubicBezTo>
                <a:cubicBezTo>
                  <a:pt x="173" y="409"/>
                  <a:pt x="173" y="409"/>
                  <a:pt x="173" y="409"/>
                </a:cubicBezTo>
                <a:cubicBezTo>
                  <a:pt x="171" y="411"/>
                  <a:pt x="168" y="412"/>
                  <a:pt x="165" y="412"/>
                </a:cubicBezTo>
                <a:cubicBezTo>
                  <a:pt x="161" y="412"/>
                  <a:pt x="158" y="411"/>
                  <a:pt x="156" y="409"/>
                </a:cubicBezTo>
                <a:cubicBezTo>
                  <a:pt x="24" y="277"/>
                  <a:pt x="24" y="277"/>
                  <a:pt x="24" y="277"/>
                </a:cubicBezTo>
                <a:cubicBezTo>
                  <a:pt x="8" y="261"/>
                  <a:pt x="0" y="240"/>
                  <a:pt x="0" y="218"/>
                </a:cubicBezTo>
                <a:cubicBezTo>
                  <a:pt x="0" y="34"/>
                  <a:pt x="0" y="34"/>
                  <a:pt x="0" y="34"/>
                </a:cubicBezTo>
                <a:cubicBezTo>
                  <a:pt x="0" y="15"/>
                  <a:pt x="15" y="0"/>
                  <a:pt x="34" y="0"/>
                </a:cubicBezTo>
                <a:lnTo>
                  <a:pt x="29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6" name="Freeform 169">
            <a:extLst>
              <a:ext uri="{FF2B5EF4-FFF2-40B4-BE49-F238E27FC236}">
                <a16:creationId xmlns="" xmlns:a16="http://schemas.microsoft.com/office/drawing/2014/main" id="{5DEE8866-F753-C04B-AC39-F4EE89D2FA4C}"/>
              </a:ext>
            </a:extLst>
          </p:cNvPr>
          <p:cNvSpPr/>
          <p:nvPr/>
        </p:nvSpPr>
        <p:spPr bwMode="auto">
          <a:xfrm>
            <a:off x="5706689" y="1178508"/>
            <a:ext cx="144167" cy="74486"/>
          </a:xfrm>
          <a:custGeom>
            <a:avLst/>
            <a:gdLst>
              <a:gd name="T0" fmla="*/ 0 w 60"/>
              <a:gd name="T1" fmla="*/ 31 h 31"/>
              <a:gd name="T2" fmla="*/ 30 w 60"/>
              <a:gd name="T3" fmla="*/ 0 h 31"/>
              <a:gd name="T4" fmla="*/ 60 w 60"/>
              <a:gd name="T5" fmla="*/ 31 h 31"/>
              <a:gd name="T6" fmla="*/ 0 w 60"/>
              <a:gd name="T7" fmla="*/ 31 h 31"/>
            </a:gdLst>
            <a:ahLst/>
            <a:cxnLst>
              <a:cxn ang="0">
                <a:pos x="T0" y="T1"/>
              </a:cxn>
              <a:cxn ang="0">
                <a:pos x="T2" y="T3"/>
              </a:cxn>
              <a:cxn ang="0">
                <a:pos x="T4" y="T5"/>
              </a:cxn>
              <a:cxn ang="0">
                <a:pos x="T6" y="T7"/>
              </a:cxn>
            </a:cxnLst>
            <a:rect l="0" t="0" r="r" b="b"/>
            <a:pathLst>
              <a:path w="60" h="31">
                <a:moveTo>
                  <a:pt x="0" y="31"/>
                </a:moveTo>
                <a:cubicBezTo>
                  <a:pt x="0" y="14"/>
                  <a:pt x="13" y="0"/>
                  <a:pt x="30" y="0"/>
                </a:cubicBezTo>
                <a:cubicBezTo>
                  <a:pt x="47" y="0"/>
                  <a:pt x="60" y="14"/>
                  <a:pt x="60" y="31"/>
                </a:cubicBezTo>
                <a:cubicBezTo>
                  <a:pt x="0" y="31"/>
                  <a:pt x="0" y="31"/>
                  <a:pt x="0" y="31"/>
                </a:cubicBezTo>
              </a:path>
            </a:pathLst>
          </a:custGeom>
          <a:solidFill>
            <a:srgbClr val="1F509A"/>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7" name="Freeform 172">
            <a:extLst>
              <a:ext uri="{FF2B5EF4-FFF2-40B4-BE49-F238E27FC236}">
                <a16:creationId xmlns="" xmlns:a16="http://schemas.microsoft.com/office/drawing/2014/main" id="{ED8511F4-5892-ED40-ADAD-40A93D8FFA92}"/>
              </a:ext>
            </a:extLst>
          </p:cNvPr>
          <p:cNvSpPr/>
          <p:nvPr/>
        </p:nvSpPr>
        <p:spPr bwMode="auto">
          <a:xfrm>
            <a:off x="5706689" y="1252995"/>
            <a:ext cx="31236" cy="0"/>
          </a:xfrm>
          <a:custGeom>
            <a:avLst/>
            <a:gdLst>
              <a:gd name="T0" fmla="*/ 13 w 13"/>
              <a:gd name="T1" fmla="*/ 0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0" y="0"/>
                  <a:pt x="0" y="0"/>
                  <a:pt x="0"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4269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88" name="Freeform 67">
            <a:extLst>
              <a:ext uri="{FF2B5EF4-FFF2-40B4-BE49-F238E27FC236}">
                <a16:creationId xmlns="" xmlns:a16="http://schemas.microsoft.com/office/drawing/2014/main" id="{85DF3F03-448C-A144-99AF-2A20E77FB5D5}"/>
              </a:ext>
            </a:extLst>
          </p:cNvPr>
          <p:cNvSpPr/>
          <p:nvPr/>
        </p:nvSpPr>
        <p:spPr bwMode="auto">
          <a:xfrm>
            <a:off x="4829674" y="1185717"/>
            <a:ext cx="949098" cy="1845334"/>
          </a:xfrm>
          <a:custGeom>
            <a:avLst/>
            <a:gdLst>
              <a:gd name="connsiteX0" fmla="*/ 1254125 w 1254125"/>
              <a:gd name="connsiteY0" fmla="*/ 0 h 2438400"/>
              <a:gd name="connsiteX1" fmla="*/ 1200150 w 1254125"/>
              <a:gd name="connsiteY1" fmla="*/ 88900 h 2438400"/>
              <a:gd name="connsiteX2" fmla="*/ 1200150 w 1254125"/>
              <a:gd name="connsiteY2" fmla="*/ 1746250 h 2438400"/>
              <a:gd name="connsiteX3" fmla="*/ 1171575 w 1254125"/>
              <a:gd name="connsiteY3" fmla="*/ 1889125 h 2438400"/>
              <a:gd name="connsiteX4" fmla="*/ 1101725 w 1254125"/>
              <a:gd name="connsiteY4" fmla="*/ 1987550 h 2438400"/>
              <a:gd name="connsiteX5" fmla="*/ 682625 w 1254125"/>
              <a:gd name="connsiteY5" fmla="*/ 2406650 h 2438400"/>
              <a:gd name="connsiteX6" fmla="*/ 600075 w 1254125"/>
              <a:gd name="connsiteY6" fmla="*/ 2438400 h 2438400"/>
              <a:gd name="connsiteX7" fmla="*/ 520700 w 1254125"/>
              <a:gd name="connsiteY7" fmla="*/ 2406650 h 2438400"/>
              <a:gd name="connsiteX8" fmla="*/ 101600 w 1254125"/>
              <a:gd name="connsiteY8" fmla="*/ 1987550 h 2438400"/>
              <a:gd name="connsiteX9" fmla="*/ 31750 w 1254125"/>
              <a:gd name="connsiteY9" fmla="*/ 1889125 h 2438400"/>
              <a:gd name="connsiteX10" fmla="*/ 0 w 1254125"/>
              <a:gd name="connsiteY10" fmla="*/ 1746250 h 2438400"/>
              <a:gd name="connsiteX11" fmla="*/ 0 w 1254125"/>
              <a:gd name="connsiteY11" fmla="*/ 88900 h 2438400"/>
              <a:gd name="connsiteX12" fmla="*/ 1158875 w 1254125"/>
              <a:gd name="connsiteY12" fmla="*/ 88900 h 2438400"/>
              <a:gd name="connsiteX13" fmla="*/ 1164034 w 1254125"/>
              <a:gd name="connsiteY13" fmla="*/ 88900 h 2438400"/>
              <a:gd name="connsiteX14" fmla="*/ 1165225 w 1254125"/>
              <a:gd name="connsiteY14" fmla="*/ 88900 h 2438400"/>
              <a:gd name="connsiteX15" fmla="*/ 1254125 w 1254125"/>
              <a:gd name="connsiteY1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4125" h="2438400">
                <a:moveTo>
                  <a:pt x="1254125" y="0"/>
                </a:moveTo>
                <a:cubicBezTo>
                  <a:pt x="1254125" y="0"/>
                  <a:pt x="1200150" y="25400"/>
                  <a:pt x="1200150" y="88900"/>
                </a:cubicBezTo>
                <a:cubicBezTo>
                  <a:pt x="1200150" y="88900"/>
                  <a:pt x="1200150" y="88900"/>
                  <a:pt x="1200150" y="1746250"/>
                </a:cubicBezTo>
                <a:cubicBezTo>
                  <a:pt x="1200150" y="1793875"/>
                  <a:pt x="1190625" y="1844675"/>
                  <a:pt x="1171575" y="1889125"/>
                </a:cubicBezTo>
                <a:cubicBezTo>
                  <a:pt x="1152525" y="1924050"/>
                  <a:pt x="1130300" y="1958975"/>
                  <a:pt x="1101725" y="1987550"/>
                </a:cubicBezTo>
                <a:cubicBezTo>
                  <a:pt x="1101725" y="1987550"/>
                  <a:pt x="1101725" y="1987550"/>
                  <a:pt x="682625" y="2406650"/>
                </a:cubicBezTo>
                <a:cubicBezTo>
                  <a:pt x="660400" y="2428875"/>
                  <a:pt x="631825" y="2438400"/>
                  <a:pt x="600075" y="2438400"/>
                </a:cubicBezTo>
                <a:cubicBezTo>
                  <a:pt x="571500" y="2438400"/>
                  <a:pt x="542925" y="2428875"/>
                  <a:pt x="520700" y="2406650"/>
                </a:cubicBezTo>
                <a:cubicBezTo>
                  <a:pt x="520700" y="2406650"/>
                  <a:pt x="520700" y="2406650"/>
                  <a:pt x="101600" y="1987550"/>
                </a:cubicBezTo>
                <a:cubicBezTo>
                  <a:pt x="73025" y="1958975"/>
                  <a:pt x="50800" y="1924050"/>
                  <a:pt x="31750" y="1889125"/>
                </a:cubicBezTo>
                <a:cubicBezTo>
                  <a:pt x="12700" y="1844675"/>
                  <a:pt x="0" y="1793875"/>
                  <a:pt x="0" y="1746250"/>
                </a:cubicBezTo>
                <a:cubicBezTo>
                  <a:pt x="0" y="1746250"/>
                  <a:pt x="0" y="1746250"/>
                  <a:pt x="0" y="88900"/>
                </a:cubicBezTo>
                <a:cubicBezTo>
                  <a:pt x="0" y="88900"/>
                  <a:pt x="0" y="88900"/>
                  <a:pt x="1158875" y="88900"/>
                </a:cubicBezTo>
                <a:cubicBezTo>
                  <a:pt x="1158875" y="88900"/>
                  <a:pt x="1158875" y="88900"/>
                  <a:pt x="1164034" y="88900"/>
                </a:cubicBezTo>
                <a:lnTo>
                  <a:pt x="1165225" y="88900"/>
                </a:lnTo>
                <a:cubicBezTo>
                  <a:pt x="1165225" y="38100"/>
                  <a:pt x="1206500" y="0"/>
                  <a:pt x="1254125" y="0"/>
                </a:cubicBezTo>
                <a:close/>
              </a:path>
            </a:pathLst>
          </a:custGeom>
          <a:solidFill>
            <a:schemeClr val="bg1">
              <a:alpha val="10000"/>
            </a:schemeClr>
          </a:solidFill>
          <a:ln>
            <a:noFill/>
          </a:ln>
        </p:spPr>
        <p:txBody>
          <a:bodyPr vert="horz" wrap="square" lIns="91440" tIns="45720" rIns="91440" bIns="45720" numCol="1" anchor="t" anchorCtr="0" compatLnSpc="1">
            <a:noAutofit/>
          </a:bodyPr>
          <a:lstStyle/>
          <a:p>
            <a:r>
              <a:rPr lang="zh-CN" altLang="en-US" dirty="0">
                <a:solidFill>
                  <a:prstClr val="black"/>
                </a:solidFill>
                <a:latin typeface="+mj-ea"/>
                <a:ea typeface="+mj-ea"/>
              </a:rPr>
              <a:t>   </a:t>
            </a:r>
            <a:endParaRPr lang="en-US" dirty="0">
              <a:solidFill>
                <a:prstClr val="black"/>
              </a:solidFill>
              <a:latin typeface="+mj-ea"/>
              <a:ea typeface="+mj-ea"/>
            </a:endParaRPr>
          </a:p>
        </p:txBody>
      </p:sp>
      <p:sp>
        <p:nvSpPr>
          <p:cNvPr id="189" name="Freeform 174">
            <a:extLst>
              <a:ext uri="{FF2B5EF4-FFF2-40B4-BE49-F238E27FC236}">
                <a16:creationId xmlns="" xmlns:a16="http://schemas.microsoft.com/office/drawing/2014/main" id="{11E99819-6895-454A-A640-F27AD6CF834B}"/>
              </a:ext>
            </a:extLst>
          </p:cNvPr>
          <p:cNvSpPr/>
          <p:nvPr/>
        </p:nvSpPr>
        <p:spPr bwMode="auto">
          <a:xfrm>
            <a:off x="5233341" y="1161689"/>
            <a:ext cx="636737" cy="1845334"/>
          </a:xfrm>
          <a:custGeom>
            <a:avLst/>
            <a:gdLst>
              <a:gd name="T0" fmla="*/ 0 w 265"/>
              <a:gd name="T1" fmla="*/ 768 h 768"/>
              <a:gd name="T2" fmla="*/ 17 w 265"/>
              <a:gd name="T3" fmla="*/ 768 h 768"/>
              <a:gd name="T4" fmla="*/ 42 w 265"/>
              <a:gd name="T5" fmla="*/ 758 h 768"/>
              <a:gd name="T6" fmla="*/ 169 w 265"/>
              <a:gd name="T7" fmla="*/ 631 h 768"/>
              <a:gd name="T8" fmla="*/ 199 w 265"/>
              <a:gd name="T9" fmla="*/ 558 h 768"/>
              <a:gd name="T10" fmla="*/ 199 w 265"/>
              <a:gd name="T11" fmla="*/ 38 h 768"/>
              <a:gd name="T12" fmla="*/ 227 w 265"/>
              <a:gd name="T13" fmla="*/ 10 h 768"/>
              <a:gd name="T14" fmla="*/ 227 w 265"/>
              <a:gd name="T15" fmla="*/ 10 h 768"/>
              <a:gd name="T16" fmla="*/ 255 w 265"/>
              <a:gd name="T17" fmla="*/ 38 h 768"/>
              <a:gd name="T18" fmla="*/ 265 w 265"/>
              <a:gd name="T19" fmla="*/ 38 h 768"/>
              <a:gd name="T20" fmla="*/ 227 w 265"/>
              <a:gd name="T21" fmla="*/ 0 h 768"/>
              <a:gd name="T22" fmla="*/ 227 w 265"/>
              <a:gd name="T23" fmla="*/ 0 h 768"/>
              <a:gd name="T24" fmla="*/ 225 w 265"/>
              <a:gd name="T25" fmla="*/ 0 h 768"/>
              <a:gd name="T26" fmla="*/ 225 w 265"/>
              <a:gd name="T27" fmla="*/ 0 h 768"/>
              <a:gd name="T28" fmla="*/ 187 w 265"/>
              <a:gd name="T29" fmla="*/ 38 h 768"/>
              <a:gd name="T30" fmla="*/ 0 w 265"/>
              <a:gd name="T31" fmla="*/ 38 h 768"/>
              <a:gd name="T32" fmla="*/ 0 w 265"/>
              <a:gd name="T33"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768">
                <a:moveTo>
                  <a:pt x="0" y="768"/>
                </a:moveTo>
                <a:cubicBezTo>
                  <a:pt x="17" y="768"/>
                  <a:pt x="17" y="768"/>
                  <a:pt x="17" y="768"/>
                </a:cubicBezTo>
                <a:cubicBezTo>
                  <a:pt x="27" y="768"/>
                  <a:pt x="35" y="765"/>
                  <a:pt x="42" y="758"/>
                </a:cubicBezTo>
                <a:cubicBezTo>
                  <a:pt x="169" y="631"/>
                  <a:pt x="169" y="631"/>
                  <a:pt x="169" y="631"/>
                </a:cubicBezTo>
                <a:cubicBezTo>
                  <a:pt x="188" y="612"/>
                  <a:pt x="199" y="585"/>
                  <a:pt x="199" y="558"/>
                </a:cubicBezTo>
                <a:cubicBezTo>
                  <a:pt x="199" y="38"/>
                  <a:pt x="199" y="38"/>
                  <a:pt x="199" y="38"/>
                </a:cubicBezTo>
                <a:cubicBezTo>
                  <a:pt x="199" y="22"/>
                  <a:pt x="212" y="10"/>
                  <a:pt x="227" y="10"/>
                </a:cubicBezTo>
                <a:cubicBezTo>
                  <a:pt x="227" y="10"/>
                  <a:pt x="227" y="10"/>
                  <a:pt x="227" y="10"/>
                </a:cubicBezTo>
                <a:cubicBezTo>
                  <a:pt x="242" y="10"/>
                  <a:pt x="255" y="22"/>
                  <a:pt x="255" y="38"/>
                </a:cubicBezTo>
                <a:cubicBezTo>
                  <a:pt x="265" y="38"/>
                  <a:pt x="265" y="38"/>
                  <a:pt x="265" y="38"/>
                </a:cubicBezTo>
                <a:cubicBezTo>
                  <a:pt x="265" y="17"/>
                  <a:pt x="248" y="0"/>
                  <a:pt x="227" y="0"/>
                </a:cubicBezTo>
                <a:cubicBezTo>
                  <a:pt x="227" y="0"/>
                  <a:pt x="227" y="0"/>
                  <a:pt x="227" y="0"/>
                </a:cubicBezTo>
                <a:cubicBezTo>
                  <a:pt x="226" y="0"/>
                  <a:pt x="225" y="0"/>
                  <a:pt x="225" y="0"/>
                </a:cubicBezTo>
                <a:cubicBezTo>
                  <a:pt x="225" y="0"/>
                  <a:pt x="225" y="0"/>
                  <a:pt x="225" y="0"/>
                </a:cubicBezTo>
                <a:cubicBezTo>
                  <a:pt x="204" y="0"/>
                  <a:pt x="187" y="17"/>
                  <a:pt x="187" y="38"/>
                </a:cubicBezTo>
                <a:cubicBezTo>
                  <a:pt x="0" y="38"/>
                  <a:pt x="0" y="38"/>
                  <a:pt x="0" y="38"/>
                </a:cubicBezTo>
                <a:lnTo>
                  <a:pt x="0" y="768"/>
                </a:lnTo>
                <a:close/>
              </a:path>
            </a:pathLst>
          </a:custGeom>
          <a:solidFill>
            <a:srgbClr val="1F509A"/>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0" name="Freeform 175">
            <a:extLst>
              <a:ext uri="{FF2B5EF4-FFF2-40B4-BE49-F238E27FC236}">
                <a16:creationId xmlns="" xmlns:a16="http://schemas.microsoft.com/office/drawing/2014/main" id="{68A24B22-B933-1447-9178-057D2331B123}"/>
              </a:ext>
            </a:extLst>
          </p:cNvPr>
          <p:cNvSpPr/>
          <p:nvPr/>
        </p:nvSpPr>
        <p:spPr bwMode="auto">
          <a:xfrm>
            <a:off x="4779216" y="1161689"/>
            <a:ext cx="999556" cy="1845334"/>
          </a:xfrm>
          <a:custGeom>
            <a:avLst/>
            <a:gdLst>
              <a:gd name="T0" fmla="*/ 416 w 416"/>
              <a:gd name="T1" fmla="*/ 0 h 768"/>
              <a:gd name="T2" fmla="*/ 414 w 416"/>
              <a:gd name="T3" fmla="*/ 0 h 768"/>
              <a:gd name="T4" fmla="*/ 389 w 416"/>
              <a:gd name="T5" fmla="*/ 11 h 768"/>
              <a:gd name="T6" fmla="*/ 378 w 416"/>
              <a:gd name="T7" fmla="*/ 38 h 768"/>
              <a:gd name="T8" fmla="*/ 378 w 416"/>
              <a:gd name="T9" fmla="*/ 550 h 768"/>
              <a:gd name="T10" fmla="*/ 347 w 416"/>
              <a:gd name="T11" fmla="*/ 626 h 768"/>
              <a:gd name="T12" fmla="*/ 215 w 416"/>
              <a:gd name="T13" fmla="*/ 758 h 768"/>
              <a:gd name="T14" fmla="*/ 189 w 416"/>
              <a:gd name="T15" fmla="*/ 768 h 768"/>
              <a:gd name="T16" fmla="*/ 164 w 416"/>
              <a:gd name="T17" fmla="*/ 758 h 768"/>
              <a:gd name="T18" fmla="*/ 32 w 416"/>
              <a:gd name="T19" fmla="*/ 626 h 768"/>
              <a:gd name="T20" fmla="*/ 0 w 416"/>
              <a:gd name="T21" fmla="*/ 550 h 768"/>
              <a:gd name="T22" fmla="*/ 0 w 416"/>
              <a:gd name="T23" fmla="*/ 38 h 768"/>
              <a:gd name="T24" fmla="*/ 11 w 416"/>
              <a:gd name="T25" fmla="*/ 11 h 768"/>
              <a:gd name="T26" fmla="*/ 38 w 416"/>
              <a:gd name="T27" fmla="*/ 0 h 768"/>
              <a:gd name="T28" fmla="*/ 416 w 416"/>
              <a:gd name="T29"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6" h="768">
                <a:moveTo>
                  <a:pt x="416" y="0"/>
                </a:moveTo>
                <a:cubicBezTo>
                  <a:pt x="415" y="0"/>
                  <a:pt x="414" y="0"/>
                  <a:pt x="414" y="0"/>
                </a:cubicBezTo>
                <a:cubicBezTo>
                  <a:pt x="405" y="1"/>
                  <a:pt x="396" y="4"/>
                  <a:pt x="389" y="11"/>
                </a:cubicBezTo>
                <a:cubicBezTo>
                  <a:pt x="382" y="18"/>
                  <a:pt x="378" y="28"/>
                  <a:pt x="378" y="38"/>
                </a:cubicBezTo>
                <a:cubicBezTo>
                  <a:pt x="378" y="550"/>
                  <a:pt x="378" y="550"/>
                  <a:pt x="378" y="550"/>
                </a:cubicBezTo>
                <a:cubicBezTo>
                  <a:pt x="378" y="578"/>
                  <a:pt x="367" y="606"/>
                  <a:pt x="347" y="626"/>
                </a:cubicBezTo>
                <a:cubicBezTo>
                  <a:pt x="215" y="758"/>
                  <a:pt x="215" y="758"/>
                  <a:pt x="215" y="758"/>
                </a:cubicBezTo>
                <a:cubicBezTo>
                  <a:pt x="208" y="765"/>
                  <a:pt x="199" y="768"/>
                  <a:pt x="189" y="768"/>
                </a:cubicBezTo>
                <a:cubicBezTo>
                  <a:pt x="180" y="768"/>
                  <a:pt x="171" y="765"/>
                  <a:pt x="164" y="758"/>
                </a:cubicBezTo>
                <a:cubicBezTo>
                  <a:pt x="32" y="626"/>
                  <a:pt x="32" y="626"/>
                  <a:pt x="32" y="626"/>
                </a:cubicBezTo>
                <a:cubicBezTo>
                  <a:pt x="12" y="606"/>
                  <a:pt x="0" y="578"/>
                  <a:pt x="0" y="550"/>
                </a:cubicBezTo>
                <a:cubicBezTo>
                  <a:pt x="0" y="38"/>
                  <a:pt x="0" y="38"/>
                  <a:pt x="0" y="38"/>
                </a:cubicBezTo>
                <a:cubicBezTo>
                  <a:pt x="0" y="28"/>
                  <a:pt x="4" y="18"/>
                  <a:pt x="11" y="11"/>
                </a:cubicBezTo>
                <a:cubicBezTo>
                  <a:pt x="19" y="4"/>
                  <a:pt x="28" y="0"/>
                  <a:pt x="38" y="0"/>
                </a:cubicBezTo>
                <a:lnTo>
                  <a:pt x="416" y="0"/>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1" name="Freeform 176">
            <a:extLst>
              <a:ext uri="{FF2B5EF4-FFF2-40B4-BE49-F238E27FC236}">
                <a16:creationId xmlns="" xmlns:a16="http://schemas.microsoft.com/office/drawing/2014/main" id="{2F4E0922-6866-AF4C-8F44-9BBE2EE5EC09}"/>
              </a:ext>
            </a:extLst>
          </p:cNvPr>
          <p:cNvSpPr/>
          <p:nvPr/>
        </p:nvSpPr>
        <p:spPr bwMode="auto">
          <a:xfrm>
            <a:off x="4836883" y="1959412"/>
            <a:ext cx="792917" cy="989945"/>
          </a:xfrm>
          <a:custGeom>
            <a:avLst/>
            <a:gdLst>
              <a:gd name="T0" fmla="*/ 296 w 330"/>
              <a:gd name="T1" fmla="*/ 0 h 412"/>
              <a:gd name="T2" fmla="*/ 330 w 330"/>
              <a:gd name="T3" fmla="*/ 34 h 412"/>
              <a:gd name="T4" fmla="*/ 330 w 330"/>
              <a:gd name="T5" fmla="*/ 218 h 412"/>
              <a:gd name="T6" fmla="*/ 306 w 330"/>
              <a:gd name="T7" fmla="*/ 277 h 412"/>
              <a:gd name="T8" fmla="*/ 174 w 330"/>
              <a:gd name="T9" fmla="*/ 409 h 412"/>
              <a:gd name="T10" fmla="*/ 165 w 330"/>
              <a:gd name="T11" fmla="*/ 412 h 412"/>
              <a:gd name="T12" fmla="*/ 157 w 330"/>
              <a:gd name="T13" fmla="*/ 409 h 412"/>
              <a:gd name="T14" fmla="*/ 25 w 330"/>
              <a:gd name="T15" fmla="*/ 277 h 412"/>
              <a:gd name="T16" fmla="*/ 0 w 330"/>
              <a:gd name="T17" fmla="*/ 218 h 412"/>
              <a:gd name="T18" fmla="*/ 0 w 330"/>
              <a:gd name="T19" fmla="*/ 34 h 412"/>
              <a:gd name="T20" fmla="*/ 34 w 330"/>
              <a:gd name="T21" fmla="*/ 0 h 412"/>
              <a:gd name="T22" fmla="*/ 296 w 330"/>
              <a:gd name="T23"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412">
                <a:moveTo>
                  <a:pt x="296" y="0"/>
                </a:moveTo>
                <a:cubicBezTo>
                  <a:pt x="315" y="0"/>
                  <a:pt x="330" y="15"/>
                  <a:pt x="330" y="34"/>
                </a:cubicBezTo>
                <a:cubicBezTo>
                  <a:pt x="330" y="218"/>
                  <a:pt x="330" y="218"/>
                  <a:pt x="330" y="218"/>
                </a:cubicBezTo>
                <a:cubicBezTo>
                  <a:pt x="330" y="240"/>
                  <a:pt x="322" y="261"/>
                  <a:pt x="306" y="277"/>
                </a:cubicBezTo>
                <a:cubicBezTo>
                  <a:pt x="174" y="409"/>
                  <a:pt x="174" y="409"/>
                  <a:pt x="174" y="409"/>
                </a:cubicBezTo>
                <a:cubicBezTo>
                  <a:pt x="171" y="411"/>
                  <a:pt x="168" y="412"/>
                  <a:pt x="165" y="412"/>
                </a:cubicBezTo>
                <a:cubicBezTo>
                  <a:pt x="162" y="412"/>
                  <a:pt x="159" y="411"/>
                  <a:pt x="157" y="409"/>
                </a:cubicBezTo>
                <a:cubicBezTo>
                  <a:pt x="25" y="277"/>
                  <a:pt x="25" y="277"/>
                  <a:pt x="25" y="277"/>
                </a:cubicBezTo>
                <a:cubicBezTo>
                  <a:pt x="9" y="261"/>
                  <a:pt x="0" y="240"/>
                  <a:pt x="0" y="218"/>
                </a:cubicBezTo>
                <a:cubicBezTo>
                  <a:pt x="0" y="34"/>
                  <a:pt x="0" y="34"/>
                  <a:pt x="0" y="34"/>
                </a:cubicBezTo>
                <a:cubicBezTo>
                  <a:pt x="0" y="15"/>
                  <a:pt x="16" y="0"/>
                  <a:pt x="34" y="0"/>
                </a:cubicBezTo>
                <a:lnTo>
                  <a:pt x="29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3" name="Freeform 177">
            <a:extLst>
              <a:ext uri="{FF2B5EF4-FFF2-40B4-BE49-F238E27FC236}">
                <a16:creationId xmlns="" xmlns:a16="http://schemas.microsoft.com/office/drawing/2014/main" id="{31723FD8-2958-6E46-8051-A94DD392172A}"/>
              </a:ext>
            </a:extLst>
          </p:cNvPr>
          <p:cNvSpPr/>
          <p:nvPr/>
        </p:nvSpPr>
        <p:spPr bwMode="auto">
          <a:xfrm>
            <a:off x="7243266" y="1178508"/>
            <a:ext cx="146570" cy="74486"/>
          </a:xfrm>
          <a:custGeom>
            <a:avLst/>
            <a:gdLst>
              <a:gd name="T0" fmla="*/ 0 w 61"/>
              <a:gd name="T1" fmla="*/ 31 h 31"/>
              <a:gd name="T2" fmla="*/ 31 w 61"/>
              <a:gd name="T3" fmla="*/ 0 h 31"/>
              <a:gd name="T4" fmla="*/ 61 w 61"/>
              <a:gd name="T5" fmla="*/ 31 h 31"/>
              <a:gd name="T6" fmla="*/ 0 w 61"/>
              <a:gd name="T7" fmla="*/ 31 h 31"/>
            </a:gdLst>
            <a:ahLst/>
            <a:cxnLst>
              <a:cxn ang="0">
                <a:pos x="T0" y="T1"/>
              </a:cxn>
              <a:cxn ang="0">
                <a:pos x="T2" y="T3"/>
              </a:cxn>
              <a:cxn ang="0">
                <a:pos x="T4" y="T5"/>
              </a:cxn>
              <a:cxn ang="0">
                <a:pos x="T6" y="T7"/>
              </a:cxn>
            </a:cxnLst>
            <a:rect l="0" t="0" r="r" b="b"/>
            <a:pathLst>
              <a:path w="61" h="31">
                <a:moveTo>
                  <a:pt x="0" y="31"/>
                </a:moveTo>
                <a:cubicBezTo>
                  <a:pt x="0" y="14"/>
                  <a:pt x="14" y="0"/>
                  <a:pt x="31" y="0"/>
                </a:cubicBezTo>
                <a:cubicBezTo>
                  <a:pt x="47" y="0"/>
                  <a:pt x="61" y="14"/>
                  <a:pt x="61" y="31"/>
                </a:cubicBezTo>
                <a:cubicBezTo>
                  <a:pt x="0" y="31"/>
                  <a:pt x="0" y="31"/>
                  <a:pt x="0" y="31"/>
                </a:cubicBezTo>
              </a:path>
            </a:pathLst>
          </a:custGeom>
          <a:solidFill>
            <a:schemeClr val="accent4">
              <a:lumMod val="50000"/>
            </a:schemeClr>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4" name="Freeform 180">
            <a:extLst>
              <a:ext uri="{FF2B5EF4-FFF2-40B4-BE49-F238E27FC236}">
                <a16:creationId xmlns="" xmlns:a16="http://schemas.microsoft.com/office/drawing/2014/main" id="{9E0B9A22-8322-A949-938E-8EAF8EED036F}"/>
              </a:ext>
            </a:extLst>
          </p:cNvPr>
          <p:cNvSpPr/>
          <p:nvPr/>
        </p:nvSpPr>
        <p:spPr bwMode="auto">
          <a:xfrm>
            <a:off x="7243266" y="1252995"/>
            <a:ext cx="33639" cy="0"/>
          </a:xfrm>
          <a:custGeom>
            <a:avLst/>
            <a:gdLst>
              <a:gd name="T0" fmla="*/ 14 w 14"/>
              <a:gd name="T1" fmla="*/ 0 w 14"/>
              <a:gd name="T2" fmla="*/ 0 w 14"/>
              <a:gd name="T3" fmla="*/ 0 w 14"/>
              <a:gd name="T4" fmla="*/ 14 w 14"/>
              <a:gd name="T5" fmla="*/ 14 w 14"/>
            </a:gdLst>
            <a:ahLst/>
            <a:cxnLst>
              <a:cxn ang="0">
                <a:pos x="T0" y="0"/>
              </a:cxn>
              <a:cxn ang="0">
                <a:pos x="T1" y="0"/>
              </a:cxn>
              <a:cxn ang="0">
                <a:pos x="T2" y="0"/>
              </a:cxn>
              <a:cxn ang="0">
                <a:pos x="T3" y="0"/>
              </a:cxn>
              <a:cxn ang="0">
                <a:pos x="T4" y="0"/>
              </a:cxn>
              <a:cxn ang="0">
                <a:pos x="T5" y="0"/>
              </a:cxn>
            </a:cxnLst>
            <a:rect l="0" t="0" r="r" b="b"/>
            <a:pathLst>
              <a:path w="14">
                <a:moveTo>
                  <a:pt x="14" y="0"/>
                </a:moveTo>
                <a:cubicBezTo>
                  <a:pt x="0" y="0"/>
                  <a:pt x="0" y="0"/>
                  <a:pt x="0" y="0"/>
                </a:cubicBezTo>
                <a:cubicBezTo>
                  <a:pt x="0" y="0"/>
                  <a:pt x="0" y="0"/>
                  <a:pt x="0" y="0"/>
                </a:cubicBezTo>
                <a:cubicBezTo>
                  <a:pt x="0" y="0"/>
                  <a:pt x="0" y="0"/>
                  <a:pt x="0" y="0"/>
                </a:cubicBezTo>
                <a:cubicBezTo>
                  <a:pt x="14" y="0"/>
                  <a:pt x="14" y="0"/>
                  <a:pt x="14" y="0"/>
                </a:cubicBezTo>
                <a:cubicBezTo>
                  <a:pt x="14" y="0"/>
                  <a:pt x="14" y="0"/>
                  <a:pt x="14" y="0"/>
                </a:cubicBezTo>
              </a:path>
            </a:pathLst>
          </a:custGeom>
          <a:solidFill>
            <a:srgbClr val="832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5" name="Freeform 74">
            <a:extLst>
              <a:ext uri="{FF2B5EF4-FFF2-40B4-BE49-F238E27FC236}">
                <a16:creationId xmlns="" xmlns:a16="http://schemas.microsoft.com/office/drawing/2014/main" id="{85E10011-A14B-3F4B-A971-125756F501AF}"/>
              </a:ext>
            </a:extLst>
          </p:cNvPr>
          <p:cNvSpPr/>
          <p:nvPr/>
        </p:nvSpPr>
        <p:spPr bwMode="auto">
          <a:xfrm>
            <a:off x="6368654" y="1185717"/>
            <a:ext cx="949098" cy="3229334"/>
          </a:xfrm>
          <a:custGeom>
            <a:avLst/>
            <a:gdLst>
              <a:gd name="connsiteX0" fmla="*/ 1254125 w 1254125"/>
              <a:gd name="connsiteY0" fmla="*/ 0 h 4267200"/>
              <a:gd name="connsiteX1" fmla="*/ 1200150 w 1254125"/>
              <a:gd name="connsiteY1" fmla="*/ 88900 h 4267200"/>
              <a:gd name="connsiteX2" fmla="*/ 1200150 w 1254125"/>
              <a:gd name="connsiteY2" fmla="*/ 1889125 h 4267200"/>
              <a:gd name="connsiteX3" fmla="*/ 1200150 w 1254125"/>
              <a:gd name="connsiteY3" fmla="*/ 3571875 h 4267200"/>
              <a:gd name="connsiteX4" fmla="*/ 1098550 w 1254125"/>
              <a:gd name="connsiteY4" fmla="*/ 3813175 h 4267200"/>
              <a:gd name="connsiteX5" fmla="*/ 679450 w 1254125"/>
              <a:gd name="connsiteY5" fmla="*/ 4232275 h 4267200"/>
              <a:gd name="connsiteX6" fmla="*/ 600075 w 1254125"/>
              <a:gd name="connsiteY6" fmla="*/ 4267200 h 4267200"/>
              <a:gd name="connsiteX7" fmla="*/ 520700 w 1254125"/>
              <a:gd name="connsiteY7" fmla="*/ 4232275 h 4267200"/>
              <a:gd name="connsiteX8" fmla="*/ 101600 w 1254125"/>
              <a:gd name="connsiteY8" fmla="*/ 3813175 h 4267200"/>
              <a:gd name="connsiteX9" fmla="*/ 0 w 1254125"/>
              <a:gd name="connsiteY9" fmla="*/ 3571875 h 4267200"/>
              <a:gd name="connsiteX10" fmla="*/ 0 w 1254125"/>
              <a:gd name="connsiteY10" fmla="*/ 1889125 h 4267200"/>
              <a:gd name="connsiteX11" fmla="*/ 0 w 1254125"/>
              <a:gd name="connsiteY11" fmla="*/ 88900 h 4267200"/>
              <a:gd name="connsiteX12" fmla="*/ 1155700 w 1254125"/>
              <a:gd name="connsiteY12" fmla="*/ 88900 h 4267200"/>
              <a:gd name="connsiteX13" fmla="*/ 1161256 w 1254125"/>
              <a:gd name="connsiteY13" fmla="*/ 88900 h 4267200"/>
              <a:gd name="connsiteX14" fmla="*/ 1165225 w 1254125"/>
              <a:gd name="connsiteY14" fmla="*/ 88900 h 4267200"/>
              <a:gd name="connsiteX15" fmla="*/ 1254125 w 1254125"/>
              <a:gd name="connsiteY15"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4125" h="4267200">
                <a:moveTo>
                  <a:pt x="1254125" y="0"/>
                </a:moveTo>
                <a:cubicBezTo>
                  <a:pt x="1254125" y="0"/>
                  <a:pt x="1200150" y="25400"/>
                  <a:pt x="1200150" y="88900"/>
                </a:cubicBezTo>
                <a:cubicBezTo>
                  <a:pt x="1200150" y="88900"/>
                  <a:pt x="1200150" y="88900"/>
                  <a:pt x="1200150" y="1889125"/>
                </a:cubicBezTo>
                <a:cubicBezTo>
                  <a:pt x="1200150" y="1889125"/>
                  <a:pt x="1200150" y="1889125"/>
                  <a:pt x="1200150" y="3571875"/>
                </a:cubicBezTo>
                <a:cubicBezTo>
                  <a:pt x="1200150" y="3660775"/>
                  <a:pt x="1165225" y="3749675"/>
                  <a:pt x="1098550" y="3813175"/>
                </a:cubicBezTo>
                <a:cubicBezTo>
                  <a:pt x="1098550" y="3813175"/>
                  <a:pt x="1098550" y="3813175"/>
                  <a:pt x="679450" y="4232275"/>
                </a:cubicBezTo>
                <a:cubicBezTo>
                  <a:pt x="660400" y="4254500"/>
                  <a:pt x="631825" y="4267200"/>
                  <a:pt x="600075" y="4267200"/>
                </a:cubicBezTo>
                <a:cubicBezTo>
                  <a:pt x="568325" y="4267200"/>
                  <a:pt x="539750" y="4254500"/>
                  <a:pt x="520700" y="4232275"/>
                </a:cubicBezTo>
                <a:cubicBezTo>
                  <a:pt x="520700" y="4232275"/>
                  <a:pt x="520700" y="4232275"/>
                  <a:pt x="101600" y="3813175"/>
                </a:cubicBezTo>
                <a:cubicBezTo>
                  <a:pt x="34925" y="3749675"/>
                  <a:pt x="0" y="3660775"/>
                  <a:pt x="0" y="3571875"/>
                </a:cubicBezTo>
                <a:cubicBezTo>
                  <a:pt x="0" y="3571875"/>
                  <a:pt x="0" y="3571875"/>
                  <a:pt x="0" y="1889125"/>
                </a:cubicBezTo>
                <a:cubicBezTo>
                  <a:pt x="0" y="1889125"/>
                  <a:pt x="0" y="1889125"/>
                  <a:pt x="0" y="88900"/>
                </a:cubicBezTo>
                <a:cubicBezTo>
                  <a:pt x="0" y="88900"/>
                  <a:pt x="0" y="88900"/>
                  <a:pt x="1155700" y="88900"/>
                </a:cubicBezTo>
                <a:cubicBezTo>
                  <a:pt x="1155700" y="88900"/>
                  <a:pt x="1155700" y="88900"/>
                  <a:pt x="1161256" y="88900"/>
                </a:cubicBezTo>
                <a:lnTo>
                  <a:pt x="1165225" y="88900"/>
                </a:lnTo>
                <a:cubicBezTo>
                  <a:pt x="1165225" y="38100"/>
                  <a:pt x="1203325" y="0"/>
                  <a:pt x="1254125" y="0"/>
                </a:cubicBezTo>
                <a:close/>
              </a:path>
            </a:pathLst>
          </a:custGeom>
          <a:solidFill>
            <a:schemeClr val="bg1">
              <a:alpha val="10000"/>
            </a:schemeClr>
          </a:solidFill>
          <a:ln>
            <a:noFill/>
          </a:ln>
        </p:spPr>
        <p:txBody>
          <a:bodyPr vert="horz" wrap="square" lIns="91440" tIns="45720" rIns="91440" bIns="45720" numCol="1" anchor="t" anchorCtr="0" compatLnSpc="1">
            <a:noAutofit/>
          </a:bodyPr>
          <a:lstStyle/>
          <a:p>
            <a:endParaRPr lang="en-US">
              <a:solidFill>
                <a:prstClr val="black"/>
              </a:solidFill>
              <a:latin typeface="+mj-ea"/>
              <a:ea typeface="+mj-ea"/>
            </a:endParaRPr>
          </a:p>
        </p:txBody>
      </p:sp>
      <p:sp>
        <p:nvSpPr>
          <p:cNvPr id="196" name="Freeform 182">
            <a:extLst>
              <a:ext uri="{FF2B5EF4-FFF2-40B4-BE49-F238E27FC236}">
                <a16:creationId xmlns="" xmlns:a16="http://schemas.microsoft.com/office/drawing/2014/main" id="{F407871A-7E9F-CE4D-9668-9DCCE0B30A87}"/>
              </a:ext>
            </a:extLst>
          </p:cNvPr>
          <p:cNvSpPr/>
          <p:nvPr/>
        </p:nvSpPr>
        <p:spPr bwMode="auto">
          <a:xfrm>
            <a:off x="6772321" y="1161689"/>
            <a:ext cx="634334" cy="3229334"/>
          </a:xfrm>
          <a:custGeom>
            <a:avLst/>
            <a:gdLst>
              <a:gd name="T0" fmla="*/ 0 w 264"/>
              <a:gd name="T1" fmla="*/ 1344 h 1344"/>
              <a:gd name="T2" fmla="*/ 17 w 264"/>
              <a:gd name="T3" fmla="*/ 1344 h 1344"/>
              <a:gd name="T4" fmla="*/ 41 w 264"/>
              <a:gd name="T5" fmla="*/ 1333 h 1344"/>
              <a:gd name="T6" fmla="*/ 169 w 264"/>
              <a:gd name="T7" fmla="*/ 1206 h 1344"/>
              <a:gd name="T8" fmla="*/ 199 w 264"/>
              <a:gd name="T9" fmla="*/ 1133 h 1344"/>
              <a:gd name="T10" fmla="*/ 199 w 264"/>
              <a:gd name="T11" fmla="*/ 38 h 1344"/>
              <a:gd name="T12" fmla="*/ 227 w 264"/>
              <a:gd name="T13" fmla="*/ 10 h 1344"/>
              <a:gd name="T14" fmla="*/ 227 w 264"/>
              <a:gd name="T15" fmla="*/ 10 h 1344"/>
              <a:gd name="T16" fmla="*/ 254 w 264"/>
              <a:gd name="T17" fmla="*/ 38 h 1344"/>
              <a:gd name="T18" fmla="*/ 264 w 264"/>
              <a:gd name="T19" fmla="*/ 38 h 1344"/>
              <a:gd name="T20" fmla="*/ 227 w 264"/>
              <a:gd name="T21" fmla="*/ 0 h 1344"/>
              <a:gd name="T22" fmla="*/ 226 w 264"/>
              <a:gd name="T23" fmla="*/ 0 h 1344"/>
              <a:gd name="T24" fmla="*/ 224 w 264"/>
              <a:gd name="T25" fmla="*/ 0 h 1344"/>
              <a:gd name="T26" fmla="*/ 224 w 264"/>
              <a:gd name="T27" fmla="*/ 0 h 1344"/>
              <a:gd name="T28" fmla="*/ 186 w 264"/>
              <a:gd name="T29" fmla="*/ 38 h 1344"/>
              <a:gd name="T30" fmla="*/ 0 w 264"/>
              <a:gd name="T31" fmla="*/ 38 h 1344"/>
              <a:gd name="T32" fmla="*/ 0 w 264"/>
              <a:gd name="T33" fmla="*/ 1344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344">
                <a:moveTo>
                  <a:pt x="0" y="1344"/>
                </a:moveTo>
                <a:cubicBezTo>
                  <a:pt x="17" y="1344"/>
                  <a:pt x="17" y="1344"/>
                  <a:pt x="17" y="1344"/>
                </a:cubicBezTo>
                <a:cubicBezTo>
                  <a:pt x="26" y="1344"/>
                  <a:pt x="35" y="1340"/>
                  <a:pt x="41" y="1333"/>
                </a:cubicBezTo>
                <a:cubicBezTo>
                  <a:pt x="169" y="1206"/>
                  <a:pt x="169" y="1206"/>
                  <a:pt x="169" y="1206"/>
                </a:cubicBezTo>
                <a:cubicBezTo>
                  <a:pt x="188" y="1187"/>
                  <a:pt x="199" y="1160"/>
                  <a:pt x="199" y="1133"/>
                </a:cubicBezTo>
                <a:cubicBezTo>
                  <a:pt x="199" y="38"/>
                  <a:pt x="199" y="38"/>
                  <a:pt x="199" y="38"/>
                </a:cubicBezTo>
                <a:cubicBezTo>
                  <a:pt x="199" y="22"/>
                  <a:pt x="211" y="10"/>
                  <a:pt x="227" y="10"/>
                </a:cubicBezTo>
                <a:cubicBezTo>
                  <a:pt x="227" y="10"/>
                  <a:pt x="227" y="10"/>
                  <a:pt x="227" y="10"/>
                </a:cubicBezTo>
                <a:cubicBezTo>
                  <a:pt x="242" y="10"/>
                  <a:pt x="254" y="22"/>
                  <a:pt x="254" y="38"/>
                </a:cubicBezTo>
                <a:cubicBezTo>
                  <a:pt x="264" y="38"/>
                  <a:pt x="264" y="38"/>
                  <a:pt x="264" y="38"/>
                </a:cubicBezTo>
                <a:cubicBezTo>
                  <a:pt x="264" y="17"/>
                  <a:pt x="248" y="0"/>
                  <a:pt x="227" y="0"/>
                </a:cubicBezTo>
                <a:cubicBezTo>
                  <a:pt x="226" y="0"/>
                  <a:pt x="226" y="0"/>
                  <a:pt x="226" y="0"/>
                </a:cubicBezTo>
                <a:cubicBezTo>
                  <a:pt x="226" y="0"/>
                  <a:pt x="225" y="0"/>
                  <a:pt x="224" y="0"/>
                </a:cubicBezTo>
                <a:cubicBezTo>
                  <a:pt x="224" y="0"/>
                  <a:pt x="224" y="0"/>
                  <a:pt x="224" y="0"/>
                </a:cubicBezTo>
                <a:cubicBezTo>
                  <a:pt x="203" y="0"/>
                  <a:pt x="186" y="17"/>
                  <a:pt x="186" y="38"/>
                </a:cubicBezTo>
                <a:cubicBezTo>
                  <a:pt x="0" y="38"/>
                  <a:pt x="0" y="38"/>
                  <a:pt x="0" y="38"/>
                </a:cubicBezTo>
                <a:lnTo>
                  <a:pt x="0" y="1344"/>
                </a:lnTo>
                <a:close/>
              </a:path>
            </a:pathLst>
          </a:custGeom>
          <a:gradFill>
            <a:gsLst>
              <a:gs pos="0">
                <a:schemeClr val="accent4">
                  <a:lumMod val="75000"/>
                </a:schemeClr>
              </a:gs>
              <a:gs pos="99000">
                <a:schemeClr val="accent2">
                  <a:lumMod val="75000"/>
                </a:schemeClr>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7" name="Freeform 183">
            <a:extLst>
              <a:ext uri="{FF2B5EF4-FFF2-40B4-BE49-F238E27FC236}">
                <a16:creationId xmlns="" xmlns:a16="http://schemas.microsoft.com/office/drawing/2014/main" id="{46CB778A-D9A3-0A46-B292-79A0E887BB42}"/>
              </a:ext>
            </a:extLst>
          </p:cNvPr>
          <p:cNvSpPr/>
          <p:nvPr/>
        </p:nvSpPr>
        <p:spPr bwMode="auto">
          <a:xfrm>
            <a:off x="6318196" y="1161689"/>
            <a:ext cx="997153" cy="3229334"/>
          </a:xfrm>
          <a:custGeom>
            <a:avLst/>
            <a:gdLst>
              <a:gd name="T0" fmla="*/ 415 w 415"/>
              <a:gd name="T1" fmla="*/ 0 h 1344"/>
              <a:gd name="T2" fmla="*/ 413 w 415"/>
              <a:gd name="T3" fmla="*/ 0 h 1344"/>
              <a:gd name="T4" fmla="*/ 389 w 415"/>
              <a:gd name="T5" fmla="*/ 11 h 1344"/>
              <a:gd name="T6" fmla="*/ 378 w 415"/>
              <a:gd name="T7" fmla="*/ 38 h 1344"/>
              <a:gd name="T8" fmla="*/ 378 w 415"/>
              <a:gd name="T9" fmla="*/ 1125 h 1344"/>
              <a:gd name="T10" fmla="*/ 346 w 415"/>
              <a:gd name="T11" fmla="*/ 1201 h 1344"/>
              <a:gd name="T12" fmla="*/ 214 w 415"/>
              <a:gd name="T13" fmla="*/ 1333 h 1344"/>
              <a:gd name="T14" fmla="*/ 189 w 415"/>
              <a:gd name="T15" fmla="*/ 1344 h 1344"/>
              <a:gd name="T16" fmla="*/ 163 w 415"/>
              <a:gd name="T17" fmla="*/ 1333 h 1344"/>
              <a:gd name="T18" fmla="*/ 32 w 415"/>
              <a:gd name="T19" fmla="*/ 1201 h 1344"/>
              <a:gd name="T20" fmla="*/ 0 w 415"/>
              <a:gd name="T21" fmla="*/ 1125 h 1344"/>
              <a:gd name="T22" fmla="*/ 0 w 415"/>
              <a:gd name="T23" fmla="*/ 38 h 1344"/>
              <a:gd name="T24" fmla="*/ 11 w 415"/>
              <a:gd name="T25" fmla="*/ 11 h 1344"/>
              <a:gd name="T26" fmla="*/ 38 w 415"/>
              <a:gd name="T27" fmla="*/ 0 h 1344"/>
              <a:gd name="T28" fmla="*/ 415 w 415"/>
              <a:gd name="T29" fmla="*/ 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5" h="1344">
                <a:moveTo>
                  <a:pt x="415" y="0"/>
                </a:moveTo>
                <a:cubicBezTo>
                  <a:pt x="415" y="0"/>
                  <a:pt x="414" y="0"/>
                  <a:pt x="413" y="0"/>
                </a:cubicBezTo>
                <a:cubicBezTo>
                  <a:pt x="404" y="1"/>
                  <a:pt x="395" y="4"/>
                  <a:pt x="389" y="11"/>
                </a:cubicBezTo>
                <a:cubicBezTo>
                  <a:pt x="382" y="18"/>
                  <a:pt x="378" y="28"/>
                  <a:pt x="378" y="38"/>
                </a:cubicBezTo>
                <a:cubicBezTo>
                  <a:pt x="378" y="1125"/>
                  <a:pt x="378" y="1125"/>
                  <a:pt x="378" y="1125"/>
                </a:cubicBezTo>
                <a:cubicBezTo>
                  <a:pt x="378" y="1153"/>
                  <a:pt x="366" y="1181"/>
                  <a:pt x="346" y="1201"/>
                </a:cubicBezTo>
                <a:cubicBezTo>
                  <a:pt x="214" y="1333"/>
                  <a:pt x="214" y="1333"/>
                  <a:pt x="214" y="1333"/>
                </a:cubicBezTo>
                <a:cubicBezTo>
                  <a:pt x="208" y="1340"/>
                  <a:pt x="198" y="1344"/>
                  <a:pt x="189" y="1344"/>
                </a:cubicBezTo>
                <a:cubicBezTo>
                  <a:pt x="179" y="1344"/>
                  <a:pt x="170" y="1340"/>
                  <a:pt x="163" y="1333"/>
                </a:cubicBezTo>
                <a:cubicBezTo>
                  <a:pt x="32" y="1201"/>
                  <a:pt x="32" y="1201"/>
                  <a:pt x="32" y="1201"/>
                </a:cubicBezTo>
                <a:cubicBezTo>
                  <a:pt x="11" y="1181"/>
                  <a:pt x="0" y="1153"/>
                  <a:pt x="0" y="1125"/>
                </a:cubicBezTo>
                <a:cubicBezTo>
                  <a:pt x="0" y="38"/>
                  <a:pt x="0" y="38"/>
                  <a:pt x="0" y="38"/>
                </a:cubicBezTo>
                <a:cubicBezTo>
                  <a:pt x="0" y="28"/>
                  <a:pt x="4" y="18"/>
                  <a:pt x="11" y="11"/>
                </a:cubicBezTo>
                <a:cubicBezTo>
                  <a:pt x="18" y="4"/>
                  <a:pt x="28" y="0"/>
                  <a:pt x="38" y="0"/>
                </a:cubicBezTo>
                <a:lnTo>
                  <a:pt x="415" y="0"/>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8" name="Freeform 184">
            <a:extLst>
              <a:ext uri="{FF2B5EF4-FFF2-40B4-BE49-F238E27FC236}">
                <a16:creationId xmlns="" xmlns:a16="http://schemas.microsoft.com/office/drawing/2014/main" id="{5E25CC8D-6EFB-744F-AFC1-CAB59A8EAC21}"/>
              </a:ext>
            </a:extLst>
          </p:cNvPr>
          <p:cNvSpPr/>
          <p:nvPr/>
        </p:nvSpPr>
        <p:spPr bwMode="auto">
          <a:xfrm>
            <a:off x="6375863" y="1959411"/>
            <a:ext cx="792917" cy="2373945"/>
          </a:xfrm>
          <a:custGeom>
            <a:avLst/>
            <a:gdLst>
              <a:gd name="T0" fmla="*/ 296 w 330"/>
              <a:gd name="T1" fmla="*/ 0 h 988"/>
              <a:gd name="T2" fmla="*/ 330 w 330"/>
              <a:gd name="T3" fmla="*/ 34 h 988"/>
              <a:gd name="T4" fmla="*/ 330 w 330"/>
              <a:gd name="T5" fmla="*/ 793 h 988"/>
              <a:gd name="T6" fmla="*/ 305 w 330"/>
              <a:gd name="T7" fmla="*/ 852 h 988"/>
              <a:gd name="T8" fmla="*/ 173 w 330"/>
              <a:gd name="T9" fmla="*/ 984 h 988"/>
              <a:gd name="T10" fmla="*/ 165 w 330"/>
              <a:gd name="T11" fmla="*/ 988 h 988"/>
              <a:gd name="T12" fmla="*/ 156 w 330"/>
              <a:gd name="T13" fmla="*/ 984 h 988"/>
              <a:gd name="T14" fmla="*/ 24 w 330"/>
              <a:gd name="T15" fmla="*/ 852 h 988"/>
              <a:gd name="T16" fmla="*/ 0 w 330"/>
              <a:gd name="T17" fmla="*/ 793 h 988"/>
              <a:gd name="T18" fmla="*/ 0 w 330"/>
              <a:gd name="T19" fmla="*/ 34 h 988"/>
              <a:gd name="T20" fmla="*/ 34 w 330"/>
              <a:gd name="T21" fmla="*/ 0 h 988"/>
              <a:gd name="T22" fmla="*/ 296 w 330"/>
              <a:gd name="T23"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988">
                <a:moveTo>
                  <a:pt x="296" y="0"/>
                </a:moveTo>
                <a:cubicBezTo>
                  <a:pt x="315" y="0"/>
                  <a:pt x="330" y="15"/>
                  <a:pt x="330" y="34"/>
                </a:cubicBezTo>
                <a:cubicBezTo>
                  <a:pt x="330" y="793"/>
                  <a:pt x="330" y="793"/>
                  <a:pt x="330" y="793"/>
                </a:cubicBezTo>
                <a:cubicBezTo>
                  <a:pt x="330" y="815"/>
                  <a:pt x="321" y="836"/>
                  <a:pt x="305" y="852"/>
                </a:cubicBezTo>
                <a:cubicBezTo>
                  <a:pt x="173" y="984"/>
                  <a:pt x="173" y="984"/>
                  <a:pt x="173" y="984"/>
                </a:cubicBezTo>
                <a:cubicBezTo>
                  <a:pt x="171" y="986"/>
                  <a:pt x="168" y="988"/>
                  <a:pt x="165" y="988"/>
                </a:cubicBezTo>
                <a:cubicBezTo>
                  <a:pt x="162" y="988"/>
                  <a:pt x="159" y="986"/>
                  <a:pt x="156" y="984"/>
                </a:cubicBezTo>
                <a:cubicBezTo>
                  <a:pt x="24" y="852"/>
                  <a:pt x="24" y="852"/>
                  <a:pt x="24" y="852"/>
                </a:cubicBezTo>
                <a:cubicBezTo>
                  <a:pt x="9" y="836"/>
                  <a:pt x="0" y="815"/>
                  <a:pt x="0" y="793"/>
                </a:cubicBezTo>
                <a:cubicBezTo>
                  <a:pt x="0" y="34"/>
                  <a:pt x="0" y="34"/>
                  <a:pt x="0" y="34"/>
                </a:cubicBezTo>
                <a:cubicBezTo>
                  <a:pt x="0" y="15"/>
                  <a:pt x="15" y="0"/>
                  <a:pt x="34" y="0"/>
                </a:cubicBezTo>
                <a:lnTo>
                  <a:pt x="29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199" name="Freeform 185">
            <a:extLst>
              <a:ext uri="{FF2B5EF4-FFF2-40B4-BE49-F238E27FC236}">
                <a16:creationId xmlns="" xmlns:a16="http://schemas.microsoft.com/office/drawing/2014/main" id="{D8FE5674-29F6-4846-ABD0-C4079C2A8FA4}"/>
              </a:ext>
            </a:extLst>
          </p:cNvPr>
          <p:cNvSpPr>
            <a:spLocks noEditPoints="1"/>
          </p:cNvSpPr>
          <p:nvPr/>
        </p:nvSpPr>
        <p:spPr bwMode="auto">
          <a:xfrm>
            <a:off x="3524965" y="2142023"/>
            <a:ext cx="341195" cy="430097"/>
          </a:xfrm>
          <a:custGeom>
            <a:avLst/>
            <a:gdLst>
              <a:gd name="T0" fmla="*/ 204 w 284"/>
              <a:gd name="T1" fmla="*/ 58 h 358"/>
              <a:gd name="T2" fmla="*/ 48 w 284"/>
              <a:gd name="T3" fmla="*/ 58 h 358"/>
              <a:gd name="T4" fmla="*/ 48 w 284"/>
              <a:gd name="T5" fmla="*/ 80 h 358"/>
              <a:gd name="T6" fmla="*/ 204 w 284"/>
              <a:gd name="T7" fmla="*/ 80 h 358"/>
              <a:gd name="T8" fmla="*/ 204 w 284"/>
              <a:gd name="T9" fmla="*/ 58 h 358"/>
              <a:gd name="T10" fmla="*/ 204 w 284"/>
              <a:gd name="T11" fmla="*/ 102 h 358"/>
              <a:gd name="T12" fmla="*/ 48 w 284"/>
              <a:gd name="T13" fmla="*/ 102 h 358"/>
              <a:gd name="T14" fmla="*/ 48 w 284"/>
              <a:gd name="T15" fmla="*/ 124 h 358"/>
              <a:gd name="T16" fmla="*/ 204 w 284"/>
              <a:gd name="T17" fmla="*/ 124 h 358"/>
              <a:gd name="T18" fmla="*/ 204 w 284"/>
              <a:gd name="T19" fmla="*/ 102 h 358"/>
              <a:gd name="T20" fmla="*/ 252 w 284"/>
              <a:gd name="T21" fmla="*/ 30 h 358"/>
              <a:gd name="T22" fmla="*/ 252 w 284"/>
              <a:gd name="T23" fmla="*/ 0 h 358"/>
              <a:gd name="T24" fmla="*/ 0 w 284"/>
              <a:gd name="T25" fmla="*/ 0 h 358"/>
              <a:gd name="T26" fmla="*/ 0 w 284"/>
              <a:gd name="T27" fmla="*/ 326 h 358"/>
              <a:gd name="T28" fmla="*/ 30 w 284"/>
              <a:gd name="T29" fmla="*/ 326 h 358"/>
              <a:gd name="T30" fmla="*/ 30 w 284"/>
              <a:gd name="T31" fmla="*/ 358 h 358"/>
              <a:gd name="T32" fmla="*/ 284 w 284"/>
              <a:gd name="T33" fmla="*/ 358 h 358"/>
              <a:gd name="T34" fmla="*/ 284 w 284"/>
              <a:gd name="T35" fmla="*/ 30 h 358"/>
              <a:gd name="T36" fmla="*/ 252 w 284"/>
              <a:gd name="T37" fmla="*/ 30 h 358"/>
              <a:gd name="T38" fmla="*/ 16 w 284"/>
              <a:gd name="T39" fmla="*/ 308 h 358"/>
              <a:gd name="T40" fmla="*/ 16 w 284"/>
              <a:gd name="T41" fmla="*/ 16 h 358"/>
              <a:gd name="T42" fmla="*/ 234 w 284"/>
              <a:gd name="T43" fmla="*/ 16 h 358"/>
              <a:gd name="T44" fmla="*/ 234 w 284"/>
              <a:gd name="T45" fmla="*/ 234 h 358"/>
              <a:gd name="T46" fmla="*/ 160 w 284"/>
              <a:gd name="T47" fmla="*/ 234 h 358"/>
              <a:gd name="T48" fmla="*/ 160 w 284"/>
              <a:gd name="T49" fmla="*/ 308 h 358"/>
              <a:gd name="T50" fmla="*/ 16 w 284"/>
              <a:gd name="T51" fmla="*/ 308 h 358"/>
              <a:gd name="T52" fmla="*/ 266 w 284"/>
              <a:gd name="T53" fmla="*/ 340 h 358"/>
              <a:gd name="T54" fmla="*/ 48 w 284"/>
              <a:gd name="T55" fmla="*/ 340 h 358"/>
              <a:gd name="T56" fmla="*/ 48 w 284"/>
              <a:gd name="T57" fmla="*/ 326 h 358"/>
              <a:gd name="T58" fmla="*/ 168 w 284"/>
              <a:gd name="T59" fmla="*/ 326 h 358"/>
              <a:gd name="T60" fmla="*/ 252 w 284"/>
              <a:gd name="T61" fmla="*/ 242 h 358"/>
              <a:gd name="T62" fmla="*/ 252 w 284"/>
              <a:gd name="T63" fmla="*/ 48 h 358"/>
              <a:gd name="T64" fmla="*/ 266 w 284"/>
              <a:gd name="T65" fmla="*/ 48 h 358"/>
              <a:gd name="T66" fmla="*/ 266 w 284"/>
              <a:gd name="T67" fmla="*/ 340 h 358"/>
              <a:gd name="T68" fmla="*/ 48 w 284"/>
              <a:gd name="T69" fmla="*/ 212 h 358"/>
              <a:gd name="T70" fmla="*/ 126 w 284"/>
              <a:gd name="T71" fmla="*/ 212 h 358"/>
              <a:gd name="T72" fmla="*/ 126 w 284"/>
              <a:gd name="T73" fmla="*/ 190 h 358"/>
              <a:gd name="T74" fmla="*/ 48 w 284"/>
              <a:gd name="T75" fmla="*/ 190 h 358"/>
              <a:gd name="T76" fmla="*/ 48 w 284"/>
              <a:gd name="T77" fmla="*/ 212 h 358"/>
              <a:gd name="T78" fmla="*/ 204 w 284"/>
              <a:gd name="T79" fmla="*/ 146 h 358"/>
              <a:gd name="T80" fmla="*/ 48 w 284"/>
              <a:gd name="T81" fmla="*/ 146 h 358"/>
              <a:gd name="T82" fmla="*/ 48 w 284"/>
              <a:gd name="T83" fmla="*/ 168 h 358"/>
              <a:gd name="T84" fmla="*/ 204 w 284"/>
              <a:gd name="T85" fmla="*/ 168 h 358"/>
              <a:gd name="T86" fmla="*/ 204 w 284"/>
              <a:gd name="T87" fmla="*/ 1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358">
                <a:moveTo>
                  <a:pt x="204" y="58"/>
                </a:moveTo>
                <a:lnTo>
                  <a:pt x="48" y="58"/>
                </a:lnTo>
                <a:lnTo>
                  <a:pt x="48" y="80"/>
                </a:lnTo>
                <a:lnTo>
                  <a:pt x="204" y="80"/>
                </a:lnTo>
                <a:lnTo>
                  <a:pt x="204" y="58"/>
                </a:lnTo>
                <a:close/>
                <a:moveTo>
                  <a:pt x="204" y="102"/>
                </a:moveTo>
                <a:lnTo>
                  <a:pt x="48" y="102"/>
                </a:lnTo>
                <a:lnTo>
                  <a:pt x="48" y="124"/>
                </a:lnTo>
                <a:lnTo>
                  <a:pt x="204" y="124"/>
                </a:lnTo>
                <a:lnTo>
                  <a:pt x="204" y="102"/>
                </a:lnTo>
                <a:close/>
                <a:moveTo>
                  <a:pt x="252" y="30"/>
                </a:moveTo>
                <a:lnTo>
                  <a:pt x="252" y="0"/>
                </a:lnTo>
                <a:lnTo>
                  <a:pt x="0" y="0"/>
                </a:lnTo>
                <a:lnTo>
                  <a:pt x="0" y="326"/>
                </a:lnTo>
                <a:lnTo>
                  <a:pt x="30" y="326"/>
                </a:lnTo>
                <a:lnTo>
                  <a:pt x="30" y="358"/>
                </a:lnTo>
                <a:lnTo>
                  <a:pt x="284" y="358"/>
                </a:lnTo>
                <a:lnTo>
                  <a:pt x="284" y="30"/>
                </a:lnTo>
                <a:lnTo>
                  <a:pt x="252" y="30"/>
                </a:lnTo>
                <a:close/>
                <a:moveTo>
                  <a:pt x="16" y="308"/>
                </a:moveTo>
                <a:lnTo>
                  <a:pt x="16" y="16"/>
                </a:lnTo>
                <a:lnTo>
                  <a:pt x="234" y="16"/>
                </a:lnTo>
                <a:lnTo>
                  <a:pt x="234" y="234"/>
                </a:lnTo>
                <a:lnTo>
                  <a:pt x="160" y="234"/>
                </a:lnTo>
                <a:lnTo>
                  <a:pt x="160" y="308"/>
                </a:lnTo>
                <a:lnTo>
                  <a:pt x="16" y="308"/>
                </a:lnTo>
                <a:close/>
                <a:moveTo>
                  <a:pt x="266" y="340"/>
                </a:moveTo>
                <a:lnTo>
                  <a:pt x="48" y="340"/>
                </a:lnTo>
                <a:lnTo>
                  <a:pt x="48" y="326"/>
                </a:lnTo>
                <a:lnTo>
                  <a:pt x="168" y="326"/>
                </a:lnTo>
                <a:lnTo>
                  <a:pt x="252" y="242"/>
                </a:lnTo>
                <a:lnTo>
                  <a:pt x="252" y="48"/>
                </a:lnTo>
                <a:lnTo>
                  <a:pt x="266" y="48"/>
                </a:lnTo>
                <a:lnTo>
                  <a:pt x="266" y="340"/>
                </a:lnTo>
                <a:close/>
                <a:moveTo>
                  <a:pt x="48" y="212"/>
                </a:moveTo>
                <a:lnTo>
                  <a:pt x="126" y="212"/>
                </a:lnTo>
                <a:lnTo>
                  <a:pt x="126" y="190"/>
                </a:lnTo>
                <a:lnTo>
                  <a:pt x="48" y="190"/>
                </a:lnTo>
                <a:lnTo>
                  <a:pt x="48" y="212"/>
                </a:lnTo>
                <a:close/>
                <a:moveTo>
                  <a:pt x="204" y="146"/>
                </a:moveTo>
                <a:lnTo>
                  <a:pt x="48" y="146"/>
                </a:lnTo>
                <a:lnTo>
                  <a:pt x="48" y="168"/>
                </a:lnTo>
                <a:lnTo>
                  <a:pt x="204" y="168"/>
                </a:lnTo>
                <a:lnTo>
                  <a:pt x="204" y="146"/>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200" name="Freeform 186">
            <a:extLst>
              <a:ext uri="{FF2B5EF4-FFF2-40B4-BE49-F238E27FC236}">
                <a16:creationId xmlns="" xmlns:a16="http://schemas.microsoft.com/office/drawing/2014/main" id="{6A11F4FB-39EE-7141-8CD7-56643C1C92A6}"/>
              </a:ext>
            </a:extLst>
          </p:cNvPr>
          <p:cNvSpPr>
            <a:spLocks noEditPoints="1"/>
          </p:cNvSpPr>
          <p:nvPr/>
        </p:nvSpPr>
        <p:spPr bwMode="auto">
          <a:xfrm>
            <a:off x="5050730" y="2144426"/>
            <a:ext cx="386847" cy="382042"/>
          </a:xfrm>
          <a:custGeom>
            <a:avLst/>
            <a:gdLst>
              <a:gd name="T0" fmla="*/ 57 w 161"/>
              <a:gd name="T1" fmla="*/ 95 h 159"/>
              <a:gd name="T2" fmla="*/ 104 w 161"/>
              <a:gd name="T3" fmla="*/ 95 h 159"/>
              <a:gd name="T4" fmla="*/ 116 w 161"/>
              <a:gd name="T5" fmla="*/ 87 h 159"/>
              <a:gd name="T6" fmla="*/ 46 w 161"/>
              <a:gd name="T7" fmla="*/ 87 h 159"/>
              <a:gd name="T8" fmla="*/ 57 w 161"/>
              <a:gd name="T9" fmla="*/ 95 h 159"/>
              <a:gd name="T10" fmla="*/ 156 w 161"/>
              <a:gd name="T11" fmla="*/ 50 h 159"/>
              <a:gd name="T12" fmla="*/ 86 w 161"/>
              <a:gd name="T13" fmla="*/ 2 h 159"/>
              <a:gd name="T14" fmla="*/ 75 w 161"/>
              <a:gd name="T15" fmla="*/ 2 h 159"/>
              <a:gd name="T16" fmla="*/ 5 w 161"/>
              <a:gd name="T17" fmla="*/ 50 h 159"/>
              <a:gd name="T18" fmla="*/ 0 w 161"/>
              <a:gd name="T19" fmla="*/ 58 h 159"/>
              <a:gd name="T20" fmla="*/ 0 w 161"/>
              <a:gd name="T21" fmla="*/ 149 h 159"/>
              <a:gd name="T22" fmla="*/ 11 w 161"/>
              <a:gd name="T23" fmla="*/ 159 h 159"/>
              <a:gd name="T24" fmla="*/ 151 w 161"/>
              <a:gd name="T25" fmla="*/ 159 h 159"/>
              <a:gd name="T26" fmla="*/ 161 w 161"/>
              <a:gd name="T27" fmla="*/ 149 h 159"/>
              <a:gd name="T28" fmla="*/ 161 w 161"/>
              <a:gd name="T29" fmla="*/ 58 h 159"/>
              <a:gd name="T30" fmla="*/ 156 w 161"/>
              <a:gd name="T31" fmla="*/ 50 h 159"/>
              <a:gd name="T32" fmla="*/ 151 w 161"/>
              <a:gd name="T33" fmla="*/ 72 h 159"/>
              <a:gd name="T34" fmla="*/ 81 w 161"/>
              <a:gd name="T35" fmla="*/ 120 h 159"/>
              <a:gd name="T36" fmla="*/ 11 w 161"/>
              <a:gd name="T37" fmla="*/ 72 h 159"/>
              <a:gd name="T38" fmla="*/ 11 w 161"/>
              <a:gd name="T39" fmla="*/ 63 h 159"/>
              <a:gd name="T40" fmla="*/ 16 w 161"/>
              <a:gd name="T41" fmla="*/ 58 h 159"/>
              <a:gd name="T42" fmla="*/ 146 w 161"/>
              <a:gd name="T43" fmla="*/ 58 h 159"/>
              <a:gd name="T44" fmla="*/ 151 w 161"/>
              <a:gd name="T45" fmla="*/ 63 h 159"/>
              <a:gd name="T46" fmla="*/ 151 w 161"/>
              <a:gd name="T47" fmla="*/ 72 h 159"/>
              <a:gd name="T48" fmla="*/ 79 w 161"/>
              <a:gd name="T49" fmla="*/ 110 h 159"/>
              <a:gd name="T50" fmla="*/ 82 w 161"/>
              <a:gd name="T51" fmla="*/ 110 h 159"/>
              <a:gd name="T52" fmla="*/ 93 w 161"/>
              <a:gd name="T53" fmla="*/ 103 h 159"/>
              <a:gd name="T54" fmla="*/ 68 w 161"/>
              <a:gd name="T55" fmla="*/ 103 h 159"/>
              <a:gd name="T56" fmla="*/ 79 w 161"/>
              <a:gd name="T57" fmla="*/ 110 h 159"/>
              <a:gd name="T58" fmla="*/ 33 w 161"/>
              <a:gd name="T59" fmla="*/ 79 h 159"/>
              <a:gd name="T60" fmla="*/ 35 w 161"/>
              <a:gd name="T61" fmla="*/ 80 h 159"/>
              <a:gd name="T62" fmla="*/ 127 w 161"/>
              <a:gd name="T63" fmla="*/ 80 h 159"/>
              <a:gd name="T64" fmla="*/ 128 w 161"/>
              <a:gd name="T65" fmla="*/ 79 h 159"/>
              <a:gd name="T66" fmla="*/ 128 w 161"/>
              <a:gd name="T67" fmla="*/ 72 h 159"/>
              <a:gd name="T68" fmla="*/ 33 w 161"/>
              <a:gd name="T69" fmla="*/ 72 h 159"/>
              <a:gd name="T70" fmla="*/ 33 w 161"/>
              <a:gd name="T71"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159">
                <a:moveTo>
                  <a:pt x="57" y="95"/>
                </a:moveTo>
                <a:cubicBezTo>
                  <a:pt x="104" y="95"/>
                  <a:pt x="104" y="95"/>
                  <a:pt x="104" y="95"/>
                </a:cubicBezTo>
                <a:cubicBezTo>
                  <a:pt x="116" y="87"/>
                  <a:pt x="116" y="87"/>
                  <a:pt x="116" y="87"/>
                </a:cubicBezTo>
                <a:cubicBezTo>
                  <a:pt x="46" y="87"/>
                  <a:pt x="46" y="87"/>
                  <a:pt x="46" y="87"/>
                </a:cubicBezTo>
                <a:lnTo>
                  <a:pt x="57" y="95"/>
                </a:lnTo>
                <a:close/>
                <a:moveTo>
                  <a:pt x="156" y="50"/>
                </a:moveTo>
                <a:cubicBezTo>
                  <a:pt x="86" y="2"/>
                  <a:pt x="86" y="2"/>
                  <a:pt x="86" y="2"/>
                </a:cubicBezTo>
                <a:cubicBezTo>
                  <a:pt x="83" y="0"/>
                  <a:pt x="78" y="0"/>
                  <a:pt x="75" y="2"/>
                </a:cubicBezTo>
                <a:cubicBezTo>
                  <a:pt x="5" y="50"/>
                  <a:pt x="5" y="50"/>
                  <a:pt x="5" y="50"/>
                </a:cubicBezTo>
                <a:cubicBezTo>
                  <a:pt x="2" y="52"/>
                  <a:pt x="0" y="55"/>
                  <a:pt x="0" y="58"/>
                </a:cubicBezTo>
                <a:cubicBezTo>
                  <a:pt x="0" y="149"/>
                  <a:pt x="0" y="149"/>
                  <a:pt x="0" y="149"/>
                </a:cubicBezTo>
                <a:cubicBezTo>
                  <a:pt x="0" y="154"/>
                  <a:pt x="5" y="159"/>
                  <a:pt x="11" y="159"/>
                </a:cubicBezTo>
                <a:cubicBezTo>
                  <a:pt x="151" y="159"/>
                  <a:pt x="151" y="159"/>
                  <a:pt x="151" y="159"/>
                </a:cubicBezTo>
                <a:cubicBezTo>
                  <a:pt x="156" y="159"/>
                  <a:pt x="161" y="154"/>
                  <a:pt x="161" y="149"/>
                </a:cubicBezTo>
                <a:cubicBezTo>
                  <a:pt x="161" y="58"/>
                  <a:pt x="161" y="58"/>
                  <a:pt x="161" y="58"/>
                </a:cubicBezTo>
                <a:cubicBezTo>
                  <a:pt x="161" y="55"/>
                  <a:pt x="159" y="52"/>
                  <a:pt x="156" y="50"/>
                </a:cubicBezTo>
                <a:close/>
                <a:moveTo>
                  <a:pt x="151" y="72"/>
                </a:moveTo>
                <a:cubicBezTo>
                  <a:pt x="81" y="120"/>
                  <a:pt x="81" y="120"/>
                  <a:pt x="81" y="120"/>
                </a:cubicBezTo>
                <a:cubicBezTo>
                  <a:pt x="11" y="72"/>
                  <a:pt x="11" y="72"/>
                  <a:pt x="11" y="72"/>
                </a:cubicBezTo>
                <a:cubicBezTo>
                  <a:pt x="11" y="63"/>
                  <a:pt x="11" y="63"/>
                  <a:pt x="11" y="63"/>
                </a:cubicBezTo>
                <a:cubicBezTo>
                  <a:pt x="11" y="60"/>
                  <a:pt x="13" y="58"/>
                  <a:pt x="16" y="58"/>
                </a:cubicBezTo>
                <a:cubicBezTo>
                  <a:pt x="146" y="58"/>
                  <a:pt x="146" y="58"/>
                  <a:pt x="146" y="58"/>
                </a:cubicBezTo>
                <a:cubicBezTo>
                  <a:pt x="148" y="58"/>
                  <a:pt x="151" y="60"/>
                  <a:pt x="151" y="63"/>
                </a:cubicBezTo>
                <a:lnTo>
                  <a:pt x="151" y="72"/>
                </a:lnTo>
                <a:close/>
                <a:moveTo>
                  <a:pt x="79" y="110"/>
                </a:moveTo>
                <a:cubicBezTo>
                  <a:pt x="82" y="110"/>
                  <a:pt x="82" y="110"/>
                  <a:pt x="82" y="110"/>
                </a:cubicBezTo>
                <a:cubicBezTo>
                  <a:pt x="93" y="103"/>
                  <a:pt x="93" y="103"/>
                  <a:pt x="93" y="103"/>
                </a:cubicBezTo>
                <a:cubicBezTo>
                  <a:pt x="68" y="103"/>
                  <a:pt x="68" y="103"/>
                  <a:pt x="68" y="103"/>
                </a:cubicBezTo>
                <a:lnTo>
                  <a:pt x="79" y="110"/>
                </a:lnTo>
                <a:close/>
                <a:moveTo>
                  <a:pt x="33" y="79"/>
                </a:moveTo>
                <a:cubicBezTo>
                  <a:pt x="35" y="80"/>
                  <a:pt x="35" y="80"/>
                  <a:pt x="35" y="80"/>
                </a:cubicBezTo>
                <a:cubicBezTo>
                  <a:pt x="127" y="80"/>
                  <a:pt x="127" y="80"/>
                  <a:pt x="127" y="80"/>
                </a:cubicBezTo>
                <a:cubicBezTo>
                  <a:pt x="128" y="79"/>
                  <a:pt x="128" y="79"/>
                  <a:pt x="128" y="79"/>
                </a:cubicBezTo>
                <a:cubicBezTo>
                  <a:pt x="128" y="72"/>
                  <a:pt x="128" y="72"/>
                  <a:pt x="128" y="72"/>
                </a:cubicBezTo>
                <a:cubicBezTo>
                  <a:pt x="33" y="72"/>
                  <a:pt x="33" y="72"/>
                  <a:pt x="33" y="72"/>
                </a:cubicBezTo>
                <a:lnTo>
                  <a:pt x="33" y="79"/>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r>
              <a:rPr lang="zh-CN" altLang="en-US" dirty="0">
                <a:solidFill>
                  <a:prstClr val="black"/>
                </a:solidFill>
                <a:latin typeface="+mj-ea"/>
                <a:ea typeface="+mj-ea"/>
              </a:rPr>
              <a:t> </a:t>
            </a:r>
            <a:endParaRPr lang="en-US" dirty="0">
              <a:solidFill>
                <a:prstClr val="black"/>
              </a:solidFill>
              <a:latin typeface="+mj-ea"/>
              <a:ea typeface="+mj-ea"/>
            </a:endParaRPr>
          </a:p>
        </p:txBody>
      </p:sp>
      <p:sp>
        <p:nvSpPr>
          <p:cNvPr id="201" name="Freeform 187">
            <a:extLst>
              <a:ext uri="{FF2B5EF4-FFF2-40B4-BE49-F238E27FC236}">
                <a16:creationId xmlns="" xmlns:a16="http://schemas.microsoft.com/office/drawing/2014/main" id="{98AA49B4-2FDD-A84D-9E56-A052335840E7}"/>
              </a:ext>
            </a:extLst>
          </p:cNvPr>
          <p:cNvSpPr>
            <a:spLocks noEditPoints="1"/>
          </p:cNvSpPr>
          <p:nvPr/>
        </p:nvSpPr>
        <p:spPr bwMode="auto">
          <a:xfrm>
            <a:off x="1990791" y="2130009"/>
            <a:ext cx="333986" cy="485361"/>
          </a:xfrm>
          <a:custGeom>
            <a:avLst/>
            <a:gdLst>
              <a:gd name="T0" fmla="*/ 69 w 139"/>
              <a:gd name="T1" fmla="*/ 28 h 202"/>
              <a:gd name="T2" fmla="*/ 73 w 139"/>
              <a:gd name="T3" fmla="*/ 24 h 202"/>
              <a:gd name="T4" fmla="*/ 69 w 139"/>
              <a:gd name="T5" fmla="*/ 21 h 202"/>
              <a:gd name="T6" fmla="*/ 21 w 139"/>
              <a:gd name="T7" fmla="*/ 69 h 202"/>
              <a:gd name="T8" fmla="*/ 24 w 139"/>
              <a:gd name="T9" fmla="*/ 73 h 202"/>
              <a:gd name="T10" fmla="*/ 28 w 139"/>
              <a:gd name="T11" fmla="*/ 69 h 202"/>
              <a:gd name="T12" fmla="*/ 69 w 139"/>
              <a:gd name="T13" fmla="*/ 28 h 202"/>
              <a:gd name="T14" fmla="*/ 40 w 139"/>
              <a:gd name="T15" fmla="*/ 175 h 202"/>
              <a:gd name="T16" fmla="*/ 41 w 139"/>
              <a:gd name="T17" fmla="*/ 185 h 202"/>
              <a:gd name="T18" fmla="*/ 51 w 139"/>
              <a:gd name="T19" fmla="*/ 191 h 202"/>
              <a:gd name="T20" fmla="*/ 51 w 139"/>
              <a:gd name="T21" fmla="*/ 197 h 202"/>
              <a:gd name="T22" fmla="*/ 69 w 139"/>
              <a:gd name="T23" fmla="*/ 202 h 202"/>
              <a:gd name="T24" fmla="*/ 87 w 139"/>
              <a:gd name="T25" fmla="*/ 197 h 202"/>
              <a:gd name="T26" fmla="*/ 87 w 139"/>
              <a:gd name="T27" fmla="*/ 191 h 202"/>
              <a:gd name="T28" fmla="*/ 97 w 139"/>
              <a:gd name="T29" fmla="*/ 185 h 202"/>
              <a:gd name="T30" fmla="*/ 98 w 139"/>
              <a:gd name="T31" fmla="*/ 175 h 202"/>
              <a:gd name="T32" fmla="*/ 69 w 139"/>
              <a:gd name="T33" fmla="*/ 179 h 202"/>
              <a:gd name="T34" fmla="*/ 40 w 139"/>
              <a:gd name="T35" fmla="*/ 175 h 202"/>
              <a:gd name="T36" fmla="*/ 37 w 139"/>
              <a:gd name="T37" fmla="*/ 155 h 202"/>
              <a:gd name="T38" fmla="*/ 38 w 139"/>
              <a:gd name="T39" fmla="*/ 165 h 202"/>
              <a:gd name="T40" fmla="*/ 69 w 139"/>
              <a:gd name="T41" fmla="*/ 171 h 202"/>
              <a:gd name="T42" fmla="*/ 100 w 139"/>
              <a:gd name="T43" fmla="*/ 165 h 202"/>
              <a:gd name="T44" fmla="*/ 101 w 139"/>
              <a:gd name="T45" fmla="*/ 155 h 202"/>
              <a:gd name="T46" fmla="*/ 69 w 139"/>
              <a:gd name="T47" fmla="*/ 161 h 202"/>
              <a:gd name="T48" fmla="*/ 37 w 139"/>
              <a:gd name="T49" fmla="*/ 155 h 202"/>
              <a:gd name="T50" fmla="*/ 69 w 139"/>
              <a:gd name="T51" fmla="*/ 0 h 202"/>
              <a:gd name="T52" fmla="*/ 0 w 139"/>
              <a:gd name="T53" fmla="*/ 69 h 202"/>
              <a:gd name="T54" fmla="*/ 33 w 139"/>
              <a:gd name="T55" fmla="*/ 128 h 202"/>
              <a:gd name="T56" fmla="*/ 35 w 139"/>
              <a:gd name="T57" fmla="*/ 146 h 202"/>
              <a:gd name="T58" fmla="*/ 69 w 139"/>
              <a:gd name="T59" fmla="*/ 153 h 202"/>
              <a:gd name="T60" fmla="*/ 103 w 139"/>
              <a:gd name="T61" fmla="*/ 146 h 202"/>
              <a:gd name="T62" fmla="*/ 105 w 139"/>
              <a:gd name="T63" fmla="*/ 128 h 202"/>
              <a:gd name="T64" fmla="*/ 139 w 139"/>
              <a:gd name="T65" fmla="*/ 69 h 202"/>
              <a:gd name="T66" fmla="*/ 69 w 139"/>
              <a:gd name="T67" fmla="*/ 0 h 202"/>
              <a:gd name="T68" fmla="*/ 95 w 139"/>
              <a:gd name="T69" fmla="*/ 120 h 202"/>
              <a:gd name="T70" fmla="*/ 93 w 139"/>
              <a:gd name="T71" fmla="*/ 137 h 202"/>
              <a:gd name="T72" fmla="*/ 69 w 139"/>
              <a:gd name="T73" fmla="*/ 140 h 202"/>
              <a:gd name="T74" fmla="*/ 45 w 139"/>
              <a:gd name="T75" fmla="*/ 137 h 202"/>
              <a:gd name="T76" fmla="*/ 43 w 139"/>
              <a:gd name="T77" fmla="*/ 120 h 202"/>
              <a:gd name="T78" fmla="*/ 12 w 139"/>
              <a:gd name="T79" fmla="*/ 69 h 202"/>
              <a:gd name="T80" fmla="*/ 69 w 139"/>
              <a:gd name="T81" fmla="*/ 12 h 202"/>
              <a:gd name="T82" fmla="*/ 126 w 139"/>
              <a:gd name="T83" fmla="*/ 69 h 202"/>
              <a:gd name="T84" fmla="*/ 95 w 139"/>
              <a:gd name="T85" fmla="*/ 120 h 202"/>
              <a:gd name="T86" fmla="*/ 85 w 139"/>
              <a:gd name="T87" fmla="*/ 95 h 202"/>
              <a:gd name="T88" fmla="*/ 69 w 139"/>
              <a:gd name="T89" fmla="*/ 67 h 202"/>
              <a:gd name="T90" fmla="*/ 54 w 139"/>
              <a:gd name="T91" fmla="*/ 95 h 202"/>
              <a:gd name="T92" fmla="*/ 47 w 139"/>
              <a:gd name="T93" fmla="*/ 81 h 202"/>
              <a:gd name="T94" fmla="*/ 37 w 139"/>
              <a:gd name="T95" fmla="*/ 86 h 202"/>
              <a:gd name="T96" fmla="*/ 53 w 139"/>
              <a:gd name="T97" fmla="*/ 119 h 202"/>
              <a:gd name="T98" fmla="*/ 69 w 139"/>
              <a:gd name="T99" fmla="*/ 89 h 202"/>
              <a:gd name="T100" fmla="*/ 85 w 139"/>
              <a:gd name="T101" fmla="*/ 119 h 202"/>
              <a:gd name="T102" fmla="*/ 101 w 139"/>
              <a:gd name="T103" fmla="*/ 86 h 202"/>
              <a:gd name="T104" fmla="*/ 91 w 139"/>
              <a:gd name="T105" fmla="*/ 81 h 202"/>
              <a:gd name="T106" fmla="*/ 85 w 139"/>
              <a:gd name="T107" fmla="*/ 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202">
                <a:moveTo>
                  <a:pt x="69" y="28"/>
                </a:moveTo>
                <a:cubicBezTo>
                  <a:pt x="71" y="28"/>
                  <a:pt x="73" y="26"/>
                  <a:pt x="73" y="24"/>
                </a:cubicBezTo>
                <a:cubicBezTo>
                  <a:pt x="73" y="22"/>
                  <a:pt x="71" y="21"/>
                  <a:pt x="69" y="21"/>
                </a:cubicBezTo>
                <a:cubicBezTo>
                  <a:pt x="42" y="21"/>
                  <a:pt x="21" y="42"/>
                  <a:pt x="21" y="69"/>
                </a:cubicBezTo>
                <a:cubicBezTo>
                  <a:pt x="21" y="71"/>
                  <a:pt x="22" y="73"/>
                  <a:pt x="24" y="73"/>
                </a:cubicBezTo>
                <a:cubicBezTo>
                  <a:pt x="26" y="73"/>
                  <a:pt x="28" y="71"/>
                  <a:pt x="28" y="69"/>
                </a:cubicBezTo>
                <a:cubicBezTo>
                  <a:pt x="28" y="46"/>
                  <a:pt x="46" y="28"/>
                  <a:pt x="69" y="28"/>
                </a:cubicBezTo>
                <a:close/>
                <a:moveTo>
                  <a:pt x="40" y="175"/>
                </a:moveTo>
                <a:cubicBezTo>
                  <a:pt x="41" y="185"/>
                  <a:pt x="41" y="185"/>
                  <a:pt x="41" y="185"/>
                </a:cubicBezTo>
                <a:cubicBezTo>
                  <a:pt x="41" y="185"/>
                  <a:pt x="44" y="188"/>
                  <a:pt x="51" y="191"/>
                </a:cubicBezTo>
                <a:cubicBezTo>
                  <a:pt x="51" y="197"/>
                  <a:pt x="51" y="197"/>
                  <a:pt x="51" y="197"/>
                </a:cubicBezTo>
                <a:cubicBezTo>
                  <a:pt x="51" y="197"/>
                  <a:pt x="55" y="202"/>
                  <a:pt x="69" y="202"/>
                </a:cubicBezTo>
                <a:cubicBezTo>
                  <a:pt x="83" y="202"/>
                  <a:pt x="87" y="197"/>
                  <a:pt x="87" y="197"/>
                </a:cubicBezTo>
                <a:cubicBezTo>
                  <a:pt x="87" y="191"/>
                  <a:pt x="87" y="191"/>
                  <a:pt x="87" y="191"/>
                </a:cubicBezTo>
                <a:cubicBezTo>
                  <a:pt x="94" y="188"/>
                  <a:pt x="97" y="185"/>
                  <a:pt x="97" y="185"/>
                </a:cubicBezTo>
                <a:cubicBezTo>
                  <a:pt x="98" y="175"/>
                  <a:pt x="98" y="175"/>
                  <a:pt x="98" y="175"/>
                </a:cubicBezTo>
                <a:cubicBezTo>
                  <a:pt x="89" y="178"/>
                  <a:pt x="79" y="179"/>
                  <a:pt x="69" y="179"/>
                </a:cubicBezTo>
                <a:cubicBezTo>
                  <a:pt x="59" y="179"/>
                  <a:pt x="49" y="178"/>
                  <a:pt x="40" y="175"/>
                </a:cubicBezTo>
                <a:close/>
                <a:moveTo>
                  <a:pt x="37" y="155"/>
                </a:moveTo>
                <a:cubicBezTo>
                  <a:pt x="38" y="165"/>
                  <a:pt x="38" y="165"/>
                  <a:pt x="38" y="165"/>
                </a:cubicBezTo>
                <a:cubicBezTo>
                  <a:pt x="47" y="169"/>
                  <a:pt x="58" y="171"/>
                  <a:pt x="69" y="171"/>
                </a:cubicBezTo>
                <a:cubicBezTo>
                  <a:pt x="80" y="171"/>
                  <a:pt x="91" y="169"/>
                  <a:pt x="100" y="165"/>
                </a:cubicBezTo>
                <a:cubicBezTo>
                  <a:pt x="101" y="155"/>
                  <a:pt x="101" y="155"/>
                  <a:pt x="101" y="155"/>
                </a:cubicBezTo>
                <a:cubicBezTo>
                  <a:pt x="91" y="159"/>
                  <a:pt x="81" y="161"/>
                  <a:pt x="69" y="161"/>
                </a:cubicBezTo>
                <a:cubicBezTo>
                  <a:pt x="57" y="161"/>
                  <a:pt x="47" y="159"/>
                  <a:pt x="37" y="155"/>
                </a:cubicBezTo>
                <a:close/>
                <a:moveTo>
                  <a:pt x="69" y="0"/>
                </a:moveTo>
                <a:cubicBezTo>
                  <a:pt x="31" y="0"/>
                  <a:pt x="0" y="31"/>
                  <a:pt x="0" y="69"/>
                </a:cubicBezTo>
                <a:cubicBezTo>
                  <a:pt x="0" y="94"/>
                  <a:pt x="13" y="116"/>
                  <a:pt x="33" y="128"/>
                </a:cubicBezTo>
                <a:cubicBezTo>
                  <a:pt x="35" y="146"/>
                  <a:pt x="35" y="146"/>
                  <a:pt x="35" y="146"/>
                </a:cubicBezTo>
                <a:cubicBezTo>
                  <a:pt x="45" y="150"/>
                  <a:pt x="57" y="153"/>
                  <a:pt x="69" y="153"/>
                </a:cubicBezTo>
                <a:cubicBezTo>
                  <a:pt x="81" y="153"/>
                  <a:pt x="93" y="150"/>
                  <a:pt x="103" y="146"/>
                </a:cubicBezTo>
                <a:cubicBezTo>
                  <a:pt x="105" y="128"/>
                  <a:pt x="105" y="128"/>
                  <a:pt x="105" y="128"/>
                </a:cubicBezTo>
                <a:cubicBezTo>
                  <a:pt x="125" y="116"/>
                  <a:pt x="139" y="94"/>
                  <a:pt x="139" y="69"/>
                </a:cubicBezTo>
                <a:cubicBezTo>
                  <a:pt x="139" y="31"/>
                  <a:pt x="107" y="0"/>
                  <a:pt x="69" y="0"/>
                </a:cubicBezTo>
                <a:close/>
                <a:moveTo>
                  <a:pt x="95" y="120"/>
                </a:moveTo>
                <a:cubicBezTo>
                  <a:pt x="93" y="137"/>
                  <a:pt x="93" y="137"/>
                  <a:pt x="93" y="137"/>
                </a:cubicBezTo>
                <a:cubicBezTo>
                  <a:pt x="93" y="137"/>
                  <a:pt x="87" y="140"/>
                  <a:pt x="69" y="140"/>
                </a:cubicBezTo>
                <a:cubicBezTo>
                  <a:pt x="51" y="140"/>
                  <a:pt x="45" y="137"/>
                  <a:pt x="45" y="137"/>
                </a:cubicBezTo>
                <a:cubicBezTo>
                  <a:pt x="43" y="120"/>
                  <a:pt x="43" y="120"/>
                  <a:pt x="43" y="120"/>
                </a:cubicBezTo>
                <a:cubicBezTo>
                  <a:pt x="25" y="111"/>
                  <a:pt x="12" y="91"/>
                  <a:pt x="12" y="69"/>
                </a:cubicBezTo>
                <a:cubicBezTo>
                  <a:pt x="12" y="37"/>
                  <a:pt x="37" y="12"/>
                  <a:pt x="69" y="12"/>
                </a:cubicBezTo>
                <a:cubicBezTo>
                  <a:pt x="101" y="12"/>
                  <a:pt x="126" y="37"/>
                  <a:pt x="126" y="69"/>
                </a:cubicBezTo>
                <a:cubicBezTo>
                  <a:pt x="126" y="91"/>
                  <a:pt x="113" y="111"/>
                  <a:pt x="95" y="120"/>
                </a:cubicBezTo>
                <a:close/>
                <a:moveTo>
                  <a:pt x="85" y="95"/>
                </a:moveTo>
                <a:cubicBezTo>
                  <a:pt x="69" y="67"/>
                  <a:pt x="69" y="67"/>
                  <a:pt x="69" y="67"/>
                </a:cubicBezTo>
                <a:cubicBezTo>
                  <a:pt x="54" y="95"/>
                  <a:pt x="54" y="95"/>
                  <a:pt x="54" y="95"/>
                </a:cubicBezTo>
                <a:cubicBezTo>
                  <a:pt x="47" y="81"/>
                  <a:pt x="47" y="81"/>
                  <a:pt x="47" y="81"/>
                </a:cubicBezTo>
                <a:cubicBezTo>
                  <a:pt x="37" y="86"/>
                  <a:pt x="37" y="86"/>
                  <a:pt x="37" y="86"/>
                </a:cubicBezTo>
                <a:cubicBezTo>
                  <a:pt x="53" y="119"/>
                  <a:pt x="53" y="119"/>
                  <a:pt x="53" y="119"/>
                </a:cubicBezTo>
                <a:cubicBezTo>
                  <a:pt x="69" y="89"/>
                  <a:pt x="69" y="89"/>
                  <a:pt x="69" y="89"/>
                </a:cubicBezTo>
                <a:cubicBezTo>
                  <a:pt x="85" y="119"/>
                  <a:pt x="85" y="119"/>
                  <a:pt x="85" y="119"/>
                </a:cubicBezTo>
                <a:cubicBezTo>
                  <a:pt x="101" y="86"/>
                  <a:pt x="101" y="86"/>
                  <a:pt x="101" y="86"/>
                </a:cubicBezTo>
                <a:cubicBezTo>
                  <a:pt x="91" y="81"/>
                  <a:pt x="91" y="81"/>
                  <a:pt x="91" y="81"/>
                </a:cubicBezTo>
                <a:lnTo>
                  <a:pt x="85" y="95"/>
                </a:lnTo>
                <a:close/>
              </a:path>
            </a:pathLst>
          </a:custGeom>
          <a:gradFill>
            <a:gsLst>
              <a:gs pos="0">
                <a:srgbClr val="60CFE8"/>
              </a:gs>
              <a:gs pos="100000">
                <a:srgbClr val="0079FF"/>
              </a:gs>
            </a:gsLst>
            <a:lin ang="5400000" scaled="1"/>
          </a:gra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202" name="Freeform 188">
            <a:extLst>
              <a:ext uri="{FF2B5EF4-FFF2-40B4-BE49-F238E27FC236}">
                <a16:creationId xmlns="" xmlns:a16="http://schemas.microsoft.com/office/drawing/2014/main" id="{259FCCC2-7B5E-FB41-876B-C77E40CDE99E}"/>
              </a:ext>
            </a:extLst>
          </p:cNvPr>
          <p:cNvSpPr>
            <a:spLocks noEditPoints="1"/>
          </p:cNvSpPr>
          <p:nvPr/>
        </p:nvSpPr>
        <p:spPr bwMode="auto">
          <a:xfrm>
            <a:off x="6548863" y="2146829"/>
            <a:ext cx="444514" cy="377236"/>
          </a:xfrm>
          <a:custGeom>
            <a:avLst/>
            <a:gdLst>
              <a:gd name="T0" fmla="*/ 66 w 185"/>
              <a:gd name="T1" fmla="*/ 102 h 157"/>
              <a:gd name="T2" fmla="*/ 66 w 185"/>
              <a:gd name="T3" fmla="*/ 157 h 157"/>
              <a:gd name="T4" fmla="*/ 107 w 185"/>
              <a:gd name="T5" fmla="*/ 157 h 157"/>
              <a:gd name="T6" fmla="*/ 107 w 185"/>
              <a:gd name="T7" fmla="*/ 108 h 157"/>
              <a:gd name="T8" fmla="*/ 89 w 185"/>
              <a:gd name="T9" fmla="*/ 125 h 157"/>
              <a:gd name="T10" fmla="*/ 66 w 185"/>
              <a:gd name="T11" fmla="*/ 102 h 157"/>
              <a:gd name="T12" fmla="*/ 8 w 185"/>
              <a:gd name="T13" fmla="*/ 150 h 157"/>
              <a:gd name="T14" fmla="*/ 15 w 185"/>
              <a:gd name="T15" fmla="*/ 157 h 157"/>
              <a:gd name="T16" fmla="*/ 49 w 185"/>
              <a:gd name="T17" fmla="*/ 157 h 157"/>
              <a:gd name="T18" fmla="*/ 49 w 185"/>
              <a:gd name="T19" fmla="*/ 86 h 157"/>
              <a:gd name="T20" fmla="*/ 8 w 185"/>
              <a:gd name="T21" fmla="*/ 127 h 157"/>
              <a:gd name="T22" fmla="*/ 8 w 185"/>
              <a:gd name="T23" fmla="*/ 150 h 157"/>
              <a:gd name="T24" fmla="*/ 123 w 185"/>
              <a:gd name="T25" fmla="*/ 91 h 157"/>
              <a:gd name="T26" fmla="*/ 123 w 185"/>
              <a:gd name="T27" fmla="*/ 157 h 157"/>
              <a:gd name="T28" fmla="*/ 157 w 185"/>
              <a:gd name="T29" fmla="*/ 157 h 157"/>
              <a:gd name="T30" fmla="*/ 164 w 185"/>
              <a:gd name="T31" fmla="*/ 150 h 157"/>
              <a:gd name="T32" fmla="*/ 164 w 185"/>
              <a:gd name="T33" fmla="*/ 50 h 157"/>
              <a:gd name="T34" fmla="*/ 129 w 185"/>
              <a:gd name="T35" fmla="*/ 86 h 157"/>
              <a:gd name="T36" fmla="*/ 123 w 185"/>
              <a:gd name="T37" fmla="*/ 91 h 157"/>
              <a:gd name="T38" fmla="*/ 148 w 185"/>
              <a:gd name="T39" fmla="*/ 4 h 157"/>
              <a:gd name="T40" fmla="*/ 141 w 185"/>
              <a:gd name="T41" fmla="*/ 12 h 157"/>
              <a:gd name="T42" fmla="*/ 149 w 185"/>
              <a:gd name="T43" fmla="*/ 18 h 157"/>
              <a:gd name="T44" fmla="*/ 157 w 185"/>
              <a:gd name="T45" fmla="*/ 18 h 157"/>
              <a:gd name="T46" fmla="*/ 89 w 185"/>
              <a:gd name="T47" fmla="*/ 86 h 157"/>
              <a:gd name="T48" fmla="*/ 49 w 185"/>
              <a:gd name="T49" fmla="*/ 46 h 157"/>
              <a:gd name="T50" fmla="*/ 3 w 185"/>
              <a:gd name="T51" fmla="*/ 92 h 157"/>
              <a:gd name="T52" fmla="*/ 3 w 185"/>
              <a:gd name="T53" fmla="*/ 102 h 157"/>
              <a:gd name="T54" fmla="*/ 14 w 185"/>
              <a:gd name="T55" fmla="*/ 102 h 157"/>
              <a:gd name="T56" fmla="*/ 49 w 185"/>
              <a:gd name="T57" fmla="*/ 67 h 157"/>
              <a:gd name="T58" fmla="*/ 89 w 185"/>
              <a:gd name="T59" fmla="*/ 106 h 157"/>
              <a:gd name="T60" fmla="*/ 168 w 185"/>
              <a:gd name="T61" fmla="*/ 28 h 157"/>
              <a:gd name="T62" fmla="*/ 167 w 185"/>
              <a:gd name="T63" fmla="*/ 36 h 157"/>
              <a:gd name="T64" fmla="*/ 174 w 185"/>
              <a:gd name="T65" fmla="*/ 44 h 157"/>
              <a:gd name="T66" fmla="*/ 174 w 185"/>
              <a:gd name="T67" fmla="*/ 44 h 157"/>
              <a:gd name="T68" fmla="*/ 182 w 185"/>
              <a:gd name="T69" fmla="*/ 37 h 157"/>
              <a:gd name="T70" fmla="*/ 185 w 185"/>
              <a:gd name="T71" fmla="*/ 0 h 157"/>
              <a:gd name="T72" fmla="*/ 148 w 185"/>
              <a:gd name="T73"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5" h="157">
                <a:moveTo>
                  <a:pt x="66" y="102"/>
                </a:moveTo>
                <a:cubicBezTo>
                  <a:pt x="66" y="157"/>
                  <a:pt x="66" y="157"/>
                  <a:pt x="66" y="157"/>
                </a:cubicBezTo>
                <a:cubicBezTo>
                  <a:pt x="107" y="157"/>
                  <a:pt x="107" y="157"/>
                  <a:pt x="107" y="157"/>
                </a:cubicBezTo>
                <a:cubicBezTo>
                  <a:pt x="107" y="108"/>
                  <a:pt x="107" y="108"/>
                  <a:pt x="107" y="108"/>
                </a:cubicBezTo>
                <a:cubicBezTo>
                  <a:pt x="89" y="125"/>
                  <a:pt x="89" y="125"/>
                  <a:pt x="89" y="125"/>
                </a:cubicBezTo>
                <a:lnTo>
                  <a:pt x="66" y="102"/>
                </a:lnTo>
                <a:close/>
                <a:moveTo>
                  <a:pt x="8" y="150"/>
                </a:moveTo>
                <a:cubicBezTo>
                  <a:pt x="8" y="154"/>
                  <a:pt x="12" y="157"/>
                  <a:pt x="15" y="157"/>
                </a:cubicBezTo>
                <a:cubicBezTo>
                  <a:pt x="49" y="157"/>
                  <a:pt x="49" y="157"/>
                  <a:pt x="49" y="157"/>
                </a:cubicBezTo>
                <a:cubicBezTo>
                  <a:pt x="49" y="86"/>
                  <a:pt x="49" y="86"/>
                  <a:pt x="49" y="86"/>
                </a:cubicBezTo>
                <a:cubicBezTo>
                  <a:pt x="8" y="127"/>
                  <a:pt x="8" y="127"/>
                  <a:pt x="8" y="127"/>
                </a:cubicBezTo>
                <a:lnTo>
                  <a:pt x="8" y="150"/>
                </a:lnTo>
                <a:close/>
                <a:moveTo>
                  <a:pt x="123" y="91"/>
                </a:moveTo>
                <a:cubicBezTo>
                  <a:pt x="123" y="157"/>
                  <a:pt x="123" y="157"/>
                  <a:pt x="123" y="157"/>
                </a:cubicBezTo>
                <a:cubicBezTo>
                  <a:pt x="157" y="157"/>
                  <a:pt x="157" y="157"/>
                  <a:pt x="157" y="157"/>
                </a:cubicBezTo>
                <a:cubicBezTo>
                  <a:pt x="161" y="157"/>
                  <a:pt x="164" y="154"/>
                  <a:pt x="164" y="150"/>
                </a:cubicBezTo>
                <a:cubicBezTo>
                  <a:pt x="164" y="50"/>
                  <a:pt x="164" y="50"/>
                  <a:pt x="164" y="50"/>
                </a:cubicBezTo>
                <a:cubicBezTo>
                  <a:pt x="129" y="86"/>
                  <a:pt x="129" y="86"/>
                  <a:pt x="129" y="86"/>
                </a:cubicBezTo>
                <a:lnTo>
                  <a:pt x="123" y="91"/>
                </a:lnTo>
                <a:close/>
                <a:moveTo>
                  <a:pt x="148" y="4"/>
                </a:moveTo>
                <a:cubicBezTo>
                  <a:pt x="144" y="4"/>
                  <a:pt x="141" y="8"/>
                  <a:pt x="141" y="12"/>
                </a:cubicBezTo>
                <a:cubicBezTo>
                  <a:pt x="142" y="16"/>
                  <a:pt x="145" y="19"/>
                  <a:pt x="149" y="18"/>
                </a:cubicBezTo>
                <a:cubicBezTo>
                  <a:pt x="157" y="18"/>
                  <a:pt x="157" y="18"/>
                  <a:pt x="157" y="18"/>
                </a:cubicBezTo>
                <a:cubicBezTo>
                  <a:pt x="89" y="86"/>
                  <a:pt x="89" y="86"/>
                  <a:pt x="89" y="86"/>
                </a:cubicBezTo>
                <a:cubicBezTo>
                  <a:pt x="49" y="46"/>
                  <a:pt x="49" y="46"/>
                  <a:pt x="49" y="46"/>
                </a:cubicBezTo>
                <a:cubicBezTo>
                  <a:pt x="3" y="92"/>
                  <a:pt x="3" y="92"/>
                  <a:pt x="3" y="92"/>
                </a:cubicBezTo>
                <a:cubicBezTo>
                  <a:pt x="0" y="95"/>
                  <a:pt x="0" y="100"/>
                  <a:pt x="3" y="102"/>
                </a:cubicBezTo>
                <a:cubicBezTo>
                  <a:pt x="6" y="105"/>
                  <a:pt x="11" y="105"/>
                  <a:pt x="14" y="102"/>
                </a:cubicBezTo>
                <a:cubicBezTo>
                  <a:pt x="49" y="67"/>
                  <a:pt x="49" y="67"/>
                  <a:pt x="49" y="67"/>
                </a:cubicBezTo>
                <a:cubicBezTo>
                  <a:pt x="89" y="106"/>
                  <a:pt x="89" y="106"/>
                  <a:pt x="89" y="106"/>
                </a:cubicBezTo>
                <a:cubicBezTo>
                  <a:pt x="168" y="28"/>
                  <a:pt x="168" y="28"/>
                  <a:pt x="168" y="28"/>
                </a:cubicBezTo>
                <a:cubicBezTo>
                  <a:pt x="167" y="36"/>
                  <a:pt x="167" y="36"/>
                  <a:pt x="167" y="36"/>
                </a:cubicBezTo>
                <a:cubicBezTo>
                  <a:pt x="167" y="40"/>
                  <a:pt x="170" y="44"/>
                  <a:pt x="174" y="44"/>
                </a:cubicBezTo>
                <a:cubicBezTo>
                  <a:pt x="174" y="44"/>
                  <a:pt x="174" y="44"/>
                  <a:pt x="174" y="44"/>
                </a:cubicBezTo>
                <a:cubicBezTo>
                  <a:pt x="178" y="44"/>
                  <a:pt x="181" y="41"/>
                  <a:pt x="182" y="37"/>
                </a:cubicBezTo>
                <a:cubicBezTo>
                  <a:pt x="185" y="0"/>
                  <a:pt x="185" y="0"/>
                  <a:pt x="185" y="0"/>
                </a:cubicBezTo>
                <a:lnTo>
                  <a:pt x="148" y="4"/>
                </a:lnTo>
                <a:close/>
              </a:path>
            </a:pathLst>
          </a:custGeom>
          <a:solidFill>
            <a:srgbClr val="FFC000"/>
          </a:solidFill>
          <a:ln>
            <a:noFill/>
          </a:ln>
        </p:spPr>
        <p:txBody>
          <a:bodyPr vert="horz" wrap="square" lIns="91440" tIns="45720" rIns="91440" bIns="45720" numCol="1" anchor="t" anchorCtr="0" compatLnSpc="1"/>
          <a:lstStyle/>
          <a:p>
            <a:endParaRPr lang="en-US">
              <a:solidFill>
                <a:prstClr val="black"/>
              </a:solidFill>
              <a:latin typeface="+mj-ea"/>
              <a:ea typeface="+mj-ea"/>
            </a:endParaRPr>
          </a:p>
        </p:txBody>
      </p:sp>
      <p:sp>
        <p:nvSpPr>
          <p:cNvPr id="203" name="Freeform 90">
            <a:extLst>
              <a:ext uri="{FF2B5EF4-FFF2-40B4-BE49-F238E27FC236}">
                <a16:creationId xmlns="" xmlns:a16="http://schemas.microsoft.com/office/drawing/2014/main" id="{3AA7CDCA-9085-1240-B429-E26190E70371}"/>
              </a:ext>
            </a:extLst>
          </p:cNvPr>
          <p:cNvSpPr>
            <a:spLocks noChangeArrowheads="1"/>
          </p:cNvSpPr>
          <p:nvPr/>
        </p:nvSpPr>
        <p:spPr bwMode="auto">
          <a:xfrm>
            <a:off x="2829360" y="2742717"/>
            <a:ext cx="217452" cy="216250"/>
          </a:xfrm>
          <a:custGeom>
            <a:avLst/>
            <a:gdLst>
              <a:gd name="connsiteX0" fmla="*/ 112713 w 287338"/>
              <a:gd name="connsiteY0" fmla="*/ 0 h 285750"/>
              <a:gd name="connsiteX1" fmla="*/ 169863 w 287338"/>
              <a:gd name="connsiteY1" fmla="*/ 0 h 285750"/>
              <a:gd name="connsiteX2" fmla="*/ 169863 w 287338"/>
              <a:gd name="connsiteY2" fmla="*/ 114300 h 285750"/>
              <a:gd name="connsiteX3" fmla="*/ 287338 w 287338"/>
              <a:gd name="connsiteY3" fmla="*/ 114300 h 285750"/>
              <a:gd name="connsiteX4" fmla="*/ 287338 w 287338"/>
              <a:gd name="connsiteY4" fmla="*/ 171450 h 285750"/>
              <a:gd name="connsiteX5" fmla="*/ 169863 w 287338"/>
              <a:gd name="connsiteY5" fmla="*/ 171450 h 285750"/>
              <a:gd name="connsiteX6" fmla="*/ 169863 w 287338"/>
              <a:gd name="connsiteY6" fmla="*/ 285750 h 285750"/>
              <a:gd name="connsiteX7" fmla="*/ 112713 w 287338"/>
              <a:gd name="connsiteY7" fmla="*/ 285750 h 285750"/>
              <a:gd name="connsiteX8" fmla="*/ 112713 w 287338"/>
              <a:gd name="connsiteY8" fmla="*/ 171450 h 285750"/>
              <a:gd name="connsiteX9" fmla="*/ 0 w 287338"/>
              <a:gd name="connsiteY9" fmla="*/ 171450 h 285750"/>
              <a:gd name="connsiteX10" fmla="*/ 0 w 287338"/>
              <a:gd name="connsiteY10" fmla="*/ 114300 h 285750"/>
              <a:gd name="connsiteX11" fmla="*/ 112713 w 287338"/>
              <a:gd name="connsiteY11" fmla="*/ 1143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338" h="285750">
                <a:moveTo>
                  <a:pt x="112713" y="0"/>
                </a:moveTo>
                <a:lnTo>
                  <a:pt x="169863" y="0"/>
                </a:lnTo>
                <a:lnTo>
                  <a:pt x="169863" y="114300"/>
                </a:lnTo>
                <a:lnTo>
                  <a:pt x="287338" y="114300"/>
                </a:lnTo>
                <a:lnTo>
                  <a:pt x="287338" y="171450"/>
                </a:lnTo>
                <a:lnTo>
                  <a:pt x="169863" y="171450"/>
                </a:lnTo>
                <a:lnTo>
                  <a:pt x="169863" y="285750"/>
                </a:lnTo>
                <a:lnTo>
                  <a:pt x="112713" y="285750"/>
                </a:lnTo>
                <a:lnTo>
                  <a:pt x="112713" y="171450"/>
                </a:lnTo>
                <a:lnTo>
                  <a:pt x="0" y="171450"/>
                </a:lnTo>
                <a:lnTo>
                  <a:pt x="0" y="114300"/>
                </a:lnTo>
                <a:lnTo>
                  <a:pt x="112713" y="114300"/>
                </a:ln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en-US">
              <a:solidFill>
                <a:schemeClr val="bg1">
                  <a:lumMod val="85000"/>
                </a:schemeClr>
              </a:solidFill>
              <a:latin typeface="+mj-ea"/>
              <a:ea typeface="+mj-ea"/>
            </a:endParaRPr>
          </a:p>
        </p:txBody>
      </p:sp>
      <p:sp>
        <p:nvSpPr>
          <p:cNvPr id="204" name="Freeform 91">
            <a:extLst>
              <a:ext uri="{FF2B5EF4-FFF2-40B4-BE49-F238E27FC236}">
                <a16:creationId xmlns="" xmlns:a16="http://schemas.microsoft.com/office/drawing/2014/main" id="{D47147AE-0085-E74A-99C2-35C2FA94533E}"/>
              </a:ext>
            </a:extLst>
          </p:cNvPr>
          <p:cNvSpPr>
            <a:spLocks noChangeArrowheads="1"/>
          </p:cNvSpPr>
          <p:nvPr/>
        </p:nvSpPr>
        <p:spPr bwMode="auto">
          <a:xfrm>
            <a:off x="4368341" y="2742717"/>
            <a:ext cx="216250" cy="216250"/>
          </a:xfrm>
          <a:custGeom>
            <a:avLst/>
            <a:gdLst>
              <a:gd name="connsiteX0" fmla="*/ 114300 w 285750"/>
              <a:gd name="connsiteY0" fmla="*/ 0 h 285750"/>
              <a:gd name="connsiteX1" fmla="*/ 171450 w 285750"/>
              <a:gd name="connsiteY1" fmla="*/ 0 h 285750"/>
              <a:gd name="connsiteX2" fmla="*/ 171450 w 285750"/>
              <a:gd name="connsiteY2" fmla="*/ 114300 h 285750"/>
              <a:gd name="connsiteX3" fmla="*/ 285750 w 285750"/>
              <a:gd name="connsiteY3" fmla="*/ 114300 h 285750"/>
              <a:gd name="connsiteX4" fmla="*/ 285750 w 285750"/>
              <a:gd name="connsiteY4" fmla="*/ 171450 h 285750"/>
              <a:gd name="connsiteX5" fmla="*/ 171450 w 285750"/>
              <a:gd name="connsiteY5" fmla="*/ 171450 h 285750"/>
              <a:gd name="connsiteX6" fmla="*/ 171450 w 285750"/>
              <a:gd name="connsiteY6" fmla="*/ 285750 h 285750"/>
              <a:gd name="connsiteX7" fmla="*/ 114300 w 285750"/>
              <a:gd name="connsiteY7" fmla="*/ 285750 h 285750"/>
              <a:gd name="connsiteX8" fmla="*/ 114300 w 285750"/>
              <a:gd name="connsiteY8" fmla="*/ 171450 h 285750"/>
              <a:gd name="connsiteX9" fmla="*/ 0 w 285750"/>
              <a:gd name="connsiteY9" fmla="*/ 171450 h 285750"/>
              <a:gd name="connsiteX10" fmla="*/ 0 w 285750"/>
              <a:gd name="connsiteY10" fmla="*/ 114300 h 285750"/>
              <a:gd name="connsiteX11" fmla="*/ 114300 w 285750"/>
              <a:gd name="connsiteY11" fmla="*/ 1143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285750">
                <a:moveTo>
                  <a:pt x="114300" y="0"/>
                </a:moveTo>
                <a:lnTo>
                  <a:pt x="171450" y="0"/>
                </a:lnTo>
                <a:lnTo>
                  <a:pt x="171450" y="114300"/>
                </a:lnTo>
                <a:lnTo>
                  <a:pt x="285750" y="114300"/>
                </a:lnTo>
                <a:lnTo>
                  <a:pt x="285750" y="171450"/>
                </a:lnTo>
                <a:lnTo>
                  <a:pt x="171450" y="171450"/>
                </a:lnTo>
                <a:lnTo>
                  <a:pt x="171450" y="285750"/>
                </a:lnTo>
                <a:lnTo>
                  <a:pt x="114300" y="285750"/>
                </a:lnTo>
                <a:lnTo>
                  <a:pt x="114300" y="171450"/>
                </a:lnTo>
                <a:lnTo>
                  <a:pt x="0" y="171450"/>
                </a:lnTo>
                <a:lnTo>
                  <a:pt x="0" y="114300"/>
                </a:lnTo>
                <a:lnTo>
                  <a:pt x="114300" y="114300"/>
                </a:ln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en-US">
              <a:solidFill>
                <a:schemeClr val="bg1">
                  <a:lumMod val="85000"/>
                </a:schemeClr>
              </a:solidFill>
              <a:latin typeface="+mj-ea"/>
              <a:ea typeface="+mj-ea"/>
            </a:endParaRPr>
          </a:p>
        </p:txBody>
      </p:sp>
      <p:sp>
        <p:nvSpPr>
          <p:cNvPr id="205" name="Freeform 92">
            <a:extLst>
              <a:ext uri="{FF2B5EF4-FFF2-40B4-BE49-F238E27FC236}">
                <a16:creationId xmlns="" xmlns:a16="http://schemas.microsoft.com/office/drawing/2014/main" id="{C88362E3-3E09-B640-8CC7-10A671407DB9}"/>
              </a:ext>
            </a:extLst>
          </p:cNvPr>
          <p:cNvSpPr>
            <a:spLocks noChangeArrowheads="1"/>
          </p:cNvSpPr>
          <p:nvPr/>
        </p:nvSpPr>
        <p:spPr bwMode="auto">
          <a:xfrm>
            <a:off x="5906120" y="2785967"/>
            <a:ext cx="218653" cy="129750"/>
          </a:xfrm>
          <a:custGeom>
            <a:avLst/>
            <a:gdLst>
              <a:gd name="connsiteX0" fmla="*/ 0 w 288925"/>
              <a:gd name="connsiteY0" fmla="*/ 114300 h 171450"/>
              <a:gd name="connsiteX1" fmla="*/ 288925 w 288925"/>
              <a:gd name="connsiteY1" fmla="*/ 114300 h 171450"/>
              <a:gd name="connsiteX2" fmla="*/ 288925 w 288925"/>
              <a:gd name="connsiteY2" fmla="*/ 171450 h 171450"/>
              <a:gd name="connsiteX3" fmla="*/ 0 w 288925"/>
              <a:gd name="connsiteY3" fmla="*/ 171450 h 171450"/>
              <a:gd name="connsiteX4" fmla="*/ 0 w 288925"/>
              <a:gd name="connsiteY4" fmla="*/ 0 h 171450"/>
              <a:gd name="connsiteX5" fmla="*/ 288925 w 288925"/>
              <a:gd name="connsiteY5" fmla="*/ 0 h 171450"/>
              <a:gd name="connsiteX6" fmla="*/ 288925 w 288925"/>
              <a:gd name="connsiteY6" fmla="*/ 57150 h 171450"/>
              <a:gd name="connsiteX7" fmla="*/ 0 w 288925"/>
              <a:gd name="connsiteY7"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925" h="171450">
                <a:moveTo>
                  <a:pt x="0" y="114300"/>
                </a:moveTo>
                <a:lnTo>
                  <a:pt x="288925" y="114300"/>
                </a:lnTo>
                <a:lnTo>
                  <a:pt x="288925" y="171450"/>
                </a:lnTo>
                <a:lnTo>
                  <a:pt x="0" y="171450"/>
                </a:lnTo>
                <a:close/>
                <a:moveTo>
                  <a:pt x="0" y="0"/>
                </a:moveTo>
                <a:lnTo>
                  <a:pt x="288925" y="0"/>
                </a:lnTo>
                <a:lnTo>
                  <a:pt x="288925" y="57150"/>
                </a:lnTo>
                <a:lnTo>
                  <a:pt x="0" y="57150"/>
                </a:ln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en-US">
              <a:solidFill>
                <a:schemeClr val="bg1">
                  <a:lumMod val="85000"/>
                </a:schemeClr>
              </a:solidFill>
              <a:latin typeface="+mj-ea"/>
              <a:ea typeface="+mj-ea"/>
            </a:endParaRPr>
          </a:p>
        </p:txBody>
      </p:sp>
      <p:cxnSp>
        <p:nvCxnSpPr>
          <p:cNvPr id="206" name="Straight Connector 88">
            <a:extLst>
              <a:ext uri="{FF2B5EF4-FFF2-40B4-BE49-F238E27FC236}">
                <a16:creationId xmlns="" xmlns:a16="http://schemas.microsoft.com/office/drawing/2014/main" id="{87386CEE-6C9E-9B4A-B3CA-B2720F6E49E7}"/>
              </a:ext>
            </a:extLst>
          </p:cNvPr>
          <p:cNvCxnSpPr/>
          <p:nvPr/>
        </p:nvCxnSpPr>
        <p:spPr>
          <a:xfrm>
            <a:off x="6471204" y="2728301"/>
            <a:ext cx="62952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89">
            <a:extLst>
              <a:ext uri="{FF2B5EF4-FFF2-40B4-BE49-F238E27FC236}">
                <a16:creationId xmlns="" xmlns:a16="http://schemas.microsoft.com/office/drawing/2014/main" id="{6EAA6FFD-6783-4B4C-B6BA-9DD73E443A9B}"/>
              </a:ext>
            </a:extLst>
          </p:cNvPr>
          <p:cNvCxnSpPr/>
          <p:nvPr/>
        </p:nvCxnSpPr>
        <p:spPr>
          <a:xfrm>
            <a:off x="6456355" y="3293915"/>
            <a:ext cx="629528" cy="0"/>
          </a:xfrm>
          <a:prstGeom prst="line">
            <a:avLst/>
          </a:prstGeom>
          <a:ln w="63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 xmlns:a16="http://schemas.microsoft.com/office/drawing/2014/main" id="{E2391008-A85E-114A-8F72-1118B731BF01}"/>
              </a:ext>
            </a:extLst>
          </p:cNvPr>
          <p:cNvSpPr txBox="1"/>
          <p:nvPr/>
        </p:nvSpPr>
        <p:spPr>
          <a:xfrm>
            <a:off x="1508310" y="3771451"/>
            <a:ext cx="1335945" cy="543478"/>
          </a:xfrm>
          <a:prstGeom prst="rect">
            <a:avLst/>
          </a:prstGeom>
          <a:noFill/>
        </p:spPr>
        <p:txBody>
          <a:bodyPr wrap="square" lIns="0" tIns="0" rIns="0" bIns="0" rtlCol="0">
            <a:noAutofit/>
          </a:bodyPr>
          <a:lstStyle/>
          <a:p>
            <a:pPr algn="ctr">
              <a:lnSpc>
                <a:spcPts val="1400"/>
              </a:lnSpc>
            </a:pPr>
            <a:r>
              <a:rPr lang="zh-CN" altLang="en-US" sz="1000" dirty="0" smtClean="0">
                <a:solidFill>
                  <a:schemeClr val="bg1"/>
                </a:solidFill>
                <a:latin typeface="Microsoft YaHei" panose="020B0503020204020204" pitchFamily="34" charset="-122"/>
                <a:ea typeface="Microsoft YaHei" panose="020B0503020204020204" pitchFamily="34" charset="-122"/>
              </a:rPr>
              <a:t>结合用户各类信息，为用户做精准智能定位</a:t>
            </a:r>
            <a:endParaRPr lang="en-US" sz="1000" dirty="0">
              <a:solidFill>
                <a:schemeClr val="bg1"/>
              </a:solidFill>
              <a:latin typeface="Microsoft YaHei" panose="020B0503020204020204" pitchFamily="34" charset="-122"/>
              <a:ea typeface="Microsoft YaHei" panose="020B0503020204020204" pitchFamily="34" charset="-122"/>
            </a:endParaRPr>
          </a:p>
        </p:txBody>
      </p:sp>
      <p:cxnSp>
        <p:nvCxnSpPr>
          <p:cNvPr id="210" name="Straight Connector 8">
            <a:extLst>
              <a:ext uri="{FF2B5EF4-FFF2-40B4-BE49-F238E27FC236}">
                <a16:creationId xmlns="" xmlns:a16="http://schemas.microsoft.com/office/drawing/2014/main" id="{D63AFD97-1092-D149-8F0F-B5DAA9F45EA6}"/>
              </a:ext>
            </a:extLst>
          </p:cNvPr>
          <p:cNvCxnSpPr/>
          <p:nvPr/>
        </p:nvCxnSpPr>
        <p:spPr>
          <a:xfrm>
            <a:off x="2108280" y="3718277"/>
            <a:ext cx="136005" cy="0"/>
          </a:xfrm>
          <a:prstGeom prst="line">
            <a:avLst/>
          </a:prstGeom>
          <a:ln w="25400" cap="rnd">
            <a:gradFill>
              <a:gsLst>
                <a:gs pos="0">
                  <a:srgbClr val="7BCDE6"/>
                </a:gs>
                <a:gs pos="99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1" name="TextBox 9">
            <a:extLst>
              <a:ext uri="{FF2B5EF4-FFF2-40B4-BE49-F238E27FC236}">
                <a16:creationId xmlns="" xmlns:a16="http://schemas.microsoft.com/office/drawing/2014/main" id="{013F90A8-621B-A94F-A0B9-43E666B187DE}"/>
              </a:ext>
            </a:extLst>
          </p:cNvPr>
          <p:cNvSpPr txBox="1"/>
          <p:nvPr/>
        </p:nvSpPr>
        <p:spPr>
          <a:xfrm>
            <a:off x="1524316" y="3450739"/>
            <a:ext cx="1335945" cy="186335"/>
          </a:xfrm>
          <a:prstGeom prst="rect">
            <a:avLst/>
          </a:prstGeom>
          <a:noFill/>
        </p:spPr>
        <p:txBody>
          <a:bodyPr wrap="square" lIns="0" tIns="0" rIns="0" bIns="0" rtlCol="0">
            <a:no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用户智能分析</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213" name="TextBox 17">
            <a:extLst>
              <a:ext uri="{FF2B5EF4-FFF2-40B4-BE49-F238E27FC236}">
                <a16:creationId xmlns="" xmlns:a16="http://schemas.microsoft.com/office/drawing/2014/main" id="{D71B22B8-8AE0-4840-898A-0BA71690A737}"/>
              </a:ext>
            </a:extLst>
          </p:cNvPr>
          <p:cNvSpPr txBox="1"/>
          <p:nvPr/>
        </p:nvSpPr>
        <p:spPr>
          <a:xfrm>
            <a:off x="1721679" y="1418025"/>
            <a:ext cx="792917" cy="259851"/>
          </a:xfrm>
          <a:prstGeom prst="rect">
            <a:avLst/>
          </a:prstGeom>
          <a:noFill/>
        </p:spPr>
        <p:txBody>
          <a:bodyPr wrap="square" lIns="0" tIns="0" rIns="0" bIns="0" rtlCol="0">
            <a:noAutofit/>
          </a:bodyPr>
          <a:lstStyle/>
          <a:p>
            <a:pPr algn="ctr">
              <a:lnSpc>
                <a:spcPts val="1400"/>
              </a:lnSpc>
            </a:pPr>
            <a:r>
              <a:rPr lang="zh-CN" altLang="en-US" sz="2000" dirty="0" smtClean="0">
                <a:solidFill>
                  <a:srgbClr val="FFFFFF"/>
                </a:solidFill>
                <a:latin typeface="Microsoft YaHei" panose="020B0503020204020204" pitchFamily="34" charset="-122"/>
                <a:ea typeface="Microsoft YaHei" panose="020B0503020204020204" pitchFamily="34" charset="-122"/>
              </a:rPr>
              <a:t>用户</a:t>
            </a:r>
            <a:endParaRPr lang="en-US" sz="2000" dirty="0">
              <a:solidFill>
                <a:srgbClr val="FFFFFF"/>
              </a:solidFill>
              <a:latin typeface="Microsoft YaHei" panose="020B0503020204020204" pitchFamily="34" charset="-122"/>
              <a:ea typeface="Microsoft YaHei" panose="020B0503020204020204" pitchFamily="34" charset="-122"/>
            </a:endParaRPr>
          </a:p>
        </p:txBody>
      </p:sp>
      <p:sp>
        <p:nvSpPr>
          <p:cNvPr id="216" name="TextBox 27">
            <a:extLst>
              <a:ext uri="{FF2B5EF4-FFF2-40B4-BE49-F238E27FC236}">
                <a16:creationId xmlns="" xmlns:a16="http://schemas.microsoft.com/office/drawing/2014/main" id="{474B8DEB-1136-7947-8DA1-7B51D99241A5}"/>
              </a:ext>
            </a:extLst>
          </p:cNvPr>
          <p:cNvSpPr txBox="1"/>
          <p:nvPr/>
        </p:nvSpPr>
        <p:spPr>
          <a:xfrm>
            <a:off x="3056035" y="3809434"/>
            <a:ext cx="1335945" cy="543478"/>
          </a:xfrm>
          <a:prstGeom prst="rect">
            <a:avLst/>
          </a:prstGeom>
          <a:noFill/>
        </p:spPr>
        <p:txBody>
          <a:bodyPr wrap="square" lIns="0" tIns="0" rIns="0" bIns="0" rtlCol="0">
            <a:noAutofit/>
          </a:bodyPr>
          <a:lstStyle/>
          <a:p>
            <a:pPr algn="ctr">
              <a:lnSpc>
                <a:spcPts val="1400"/>
              </a:lnSpc>
            </a:pPr>
            <a:r>
              <a:rPr lang="zh-CN" altLang="en-US" sz="1000" dirty="0" smtClean="0">
                <a:solidFill>
                  <a:schemeClr val="bg1"/>
                </a:solidFill>
                <a:latin typeface="Microsoft YaHei" panose="020B0503020204020204" pitchFamily="34" charset="-122"/>
                <a:ea typeface="Microsoft YaHei" panose="020B0503020204020204" pitchFamily="34" charset="-122"/>
              </a:rPr>
              <a:t>智能客服解决投保过程中常见问题</a:t>
            </a:r>
            <a:endParaRPr lang="en-US" altLang="zh-CN" sz="1000" dirty="0">
              <a:solidFill>
                <a:schemeClr val="bg1"/>
              </a:solidFill>
              <a:latin typeface="Microsoft YaHei" panose="020B0503020204020204" pitchFamily="34" charset="-122"/>
              <a:ea typeface="Microsoft YaHei" panose="020B0503020204020204" pitchFamily="34" charset="-122"/>
            </a:endParaRPr>
          </a:p>
        </p:txBody>
      </p:sp>
      <p:cxnSp>
        <p:nvCxnSpPr>
          <p:cNvPr id="217" name="Straight Connector 28">
            <a:extLst>
              <a:ext uri="{FF2B5EF4-FFF2-40B4-BE49-F238E27FC236}">
                <a16:creationId xmlns="" xmlns:a16="http://schemas.microsoft.com/office/drawing/2014/main" id="{890069EB-A803-A247-A31F-D9D213DF92F7}"/>
              </a:ext>
            </a:extLst>
          </p:cNvPr>
          <p:cNvCxnSpPr/>
          <p:nvPr/>
        </p:nvCxnSpPr>
        <p:spPr>
          <a:xfrm>
            <a:off x="3656005" y="3756260"/>
            <a:ext cx="136005" cy="0"/>
          </a:xfrm>
          <a:prstGeom prst="line">
            <a:avLst/>
          </a:prstGeom>
          <a:ln w="25400" cap="rnd">
            <a:gradFill>
              <a:gsLst>
                <a:gs pos="0">
                  <a:srgbClr val="7BCDE6"/>
                </a:gs>
                <a:gs pos="99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8" name="TextBox 29">
            <a:extLst>
              <a:ext uri="{FF2B5EF4-FFF2-40B4-BE49-F238E27FC236}">
                <a16:creationId xmlns="" xmlns:a16="http://schemas.microsoft.com/office/drawing/2014/main" id="{D49FDDCB-FE97-D141-ABD9-9EDC68131241}"/>
              </a:ext>
            </a:extLst>
          </p:cNvPr>
          <p:cNvSpPr txBox="1"/>
          <p:nvPr/>
        </p:nvSpPr>
        <p:spPr>
          <a:xfrm>
            <a:off x="3072041" y="3461426"/>
            <a:ext cx="1335945" cy="186335"/>
          </a:xfrm>
          <a:prstGeom prst="rect">
            <a:avLst/>
          </a:prstGeom>
          <a:noFill/>
        </p:spPr>
        <p:txBody>
          <a:bodyPr wrap="square" lIns="0" tIns="0" rIns="0" bIns="0" rtlCol="0">
            <a:no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智能客服</a:t>
            </a:r>
            <a:endParaRPr lang="en-US" altLang="zh-CN" sz="1600" b="1" dirty="0">
              <a:solidFill>
                <a:schemeClr val="bg1"/>
              </a:solidFill>
              <a:latin typeface="Microsoft YaHei" panose="020B0503020204020204" pitchFamily="34" charset="-122"/>
              <a:ea typeface="Microsoft YaHei" panose="020B0503020204020204" pitchFamily="34" charset="-122"/>
            </a:endParaRPr>
          </a:p>
        </p:txBody>
      </p:sp>
      <p:sp>
        <p:nvSpPr>
          <p:cNvPr id="220" name="TextBox 25">
            <a:extLst>
              <a:ext uri="{FF2B5EF4-FFF2-40B4-BE49-F238E27FC236}">
                <a16:creationId xmlns="" xmlns:a16="http://schemas.microsoft.com/office/drawing/2014/main" id="{C19FB62C-11D5-AD40-82E7-B901900A70FA}"/>
              </a:ext>
            </a:extLst>
          </p:cNvPr>
          <p:cNvSpPr txBox="1"/>
          <p:nvPr/>
        </p:nvSpPr>
        <p:spPr>
          <a:xfrm>
            <a:off x="3313521" y="1423921"/>
            <a:ext cx="792917" cy="333226"/>
          </a:xfrm>
          <a:prstGeom prst="rect">
            <a:avLst/>
          </a:prstGeom>
          <a:noFill/>
        </p:spPr>
        <p:txBody>
          <a:bodyPr wrap="square" lIns="0" tIns="0" rIns="0" bIns="0" rtlCol="0">
            <a:noAutofit/>
          </a:bodyPr>
          <a:lstStyle/>
          <a:p>
            <a:pPr algn="ctr">
              <a:lnSpc>
                <a:spcPts val="1400"/>
              </a:lnSpc>
            </a:pPr>
            <a:r>
              <a:rPr lang="zh-CN" altLang="en-US" dirty="0">
                <a:solidFill>
                  <a:srgbClr val="FFFFFF"/>
                </a:solidFill>
                <a:latin typeface="Microsoft YaHei" panose="020B0503020204020204" pitchFamily="34" charset="-122"/>
                <a:ea typeface="Microsoft YaHei" panose="020B0503020204020204" pitchFamily="34" charset="-122"/>
              </a:rPr>
              <a:t>客服</a:t>
            </a:r>
            <a:endParaRPr lang="en-US" dirty="0">
              <a:solidFill>
                <a:srgbClr val="FFFFFF"/>
              </a:solidFill>
              <a:latin typeface="Microsoft YaHei" panose="020B0503020204020204" pitchFamily="34" charset="-122"/>
              <a:ea typeface="Microsoft YaHei" panose="020B0503020204020204" pitchFamily="34" charset="-122"/>
            </a:endParaRPr>
          </a:p>
        </p:txBody>
      </p:sp>
      <p:sp>
        <p:nvSpPr>
          <p:cNvPr id="223" name="TextBox 36">
            <a:extLst>
              <a:ext uri="{FF2B5EF4-FFF2-40B4-BE49-F238E27FC236}">
                <a16:creationId xmlns="" xmlns:a16="http://schemas.microsoft.com/office/drawing/2014/main" id="{88E22910-CF46-4E4B-AC47-16773A777E04}"/>
              </a:ext>
            </a:extLst>
          </p:cNvPr>
          <p:cNvSpPr txBox="1"/>
          <p:nvPr/>
        </p:nvSpPr>
        <p:spPr>
          <a:xfrm>
            <a:off x="4611642" y="3828387"/>
            <a:ext cx="1335945" cy="543478"/>
          </a:xfrm>
          <a:prstGeom prst="rect">
            <a:avLst/>
          </a:prstGeom>
          <a:noFill/>
        </p:spPr>
        <p:txBody>
          <a:bodyPr wrap="square" lIns="0" tIns="0" rIns="0" bIns="0" rtlCol="0">
            <a:noAutofit/>
          </a:bodyPr>
          <a:lstStyle/>
          <a:p>
            <a:pPr algn="ctr">
              <a:lnSpc>
                <a:spcPts val="1400"/>
              </a:lnSpc>
            </a:pPr>
            <a:r>
              <a:rPr lang="zh-CN" altLang="en-US" sz="1000" dirty="0" smtClean="0">
                <a:solidFill>
                  <a:schemeClr val="bg1"/>
                </a:solidFill>
                <a:latin typeface="Microsoft YaHei" panose="020B0503020204020204" pitchFamily="34" charset="-122"/>
                <a:ea typeface="Microsoft YaHei" panose="020B0503020204020204" pitchFamily="34" charset="-122"/>
              </a:rPr>
              <a:t>各类证件、材料智能检测识别并录入系统</a:t>
            </a:r>
            <a:endParaRPr lang="en-US" sz="1000" dirty="0">
              <a:solidFill>
                <a:schemeClr val="bg1"/>
              </a:solidFill>
              <a:latin typeface="Microsoft YaHei" panose="020B0503020204020204" pitchFamily="34" charset="-122"/>
              <a:ea typeface="Microsoft YaHei" panose="020B0503020204020204" pitchFamily="34" charset="-122"/>
            </a:endParaRPr>
          </a:p>
        </p:txBody>
      </p:sp>
      <p:cxnSp>
        <p:nvCxnSpPr>
          <p:cNvPr id="224" name="Straight Connector 37">
            <a:extLst>
              <a:ext uri="{FF2B5EF4-FFF2-40B4-BE49-F238E27FC236}">
                <a16:creationId xmlns="" xmlns:a16="http://schemas.microsoft.com/office/drawing/2014/main" id="{3A0EB1B6-AA8B-8C4D-A869-DA4EFFB94D0A}"/>
              </a:ext>
            </a:extLst>
          </p:cNvPr>
          <p:cNvCxnSpPr/>
          <p:nvPr/>
        </p:nvCxnSpPr>
        <p:spPr>
          <a:xfrm>
            <a:off x="5211612" y="3775213"/>
            <a:ext cx="136005" cy="0"/>
          </a:xfrm>
          <a:prstGeom prst="line">
            <a:avLst/>
          </a:prstGeom>
          <a:ln w="25400" cap="rnd">
            <a:gradFill>
              <a:gsLst>
                <a:gs pos="0">
                  <a:srgbClr val="7BCDE6"/>
                </a:gs>
                <a:gs pos="99000">
                  <a:srgbClr val="3D8AF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5" name="TextBox 38">
            <a:extLst>
              <a:ext uri="{FF2B5EF4-FFF2-40B4-BE49-F238E27FC236}">
                <a16:creationId xmlns="" xmlns:a16="http://schemas.microsoft.com/office/drawing/2014/main" id="{E5EE8C51-9CF3-6E40-B72F-B719513520C6}"/>
              </a:ext>
            </a:extLst>
          </p:cNvPr>
          <p:cNvSpPr txBox="1"/>
          <p:nvPr/>
        </p:nvSpPr>
        <p:spPr>
          <a:xfrm>
            <a:off x="4627648" y="3480379"/>
            <a:ext cx="1335945" cy="186335"/>
          </a:xfrm>
          <a:prstGeom prst="rect">
            <a:avLst/>
          </a:prstGeom>
          <a:noFill/>
        </p:spPr>
        <p:txBody>
          <a:bodyPr wrap="square" lIns="0" tIns="0" rIns="0" bIns="0" rtlCol="0">
            <a:no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各类材料处理</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249" name="TextBox 36">
            <a:extLst>
              <a:ext uri="{FF2B5EF4-FFF2-40B4-BE49-F238E27FC236}">
                <a16:creationId xmlns="" xmlns:a16="http://schemas.microsoft.com/office/drawing/2014/main" id="{4235E4B7-45CD-EF48-9EE8-1C9D2D645ED1}"/>
              </a:ext>
            </a:extLst>
          </p:cNvPr>
          <p:cNvSpPr txBox="1"/>
          <p:nvPr/>
        </p:nvSpPr>
        <p:spPr>
          <a:xfrm>
            <a:off x="6457990" y="3463678"/>
            <a:ext cx="629528" cy="543478"/>
          </a:xfrm>
          <a:prstGeom prst="rect">
            <a:avLst/>
          </a:prstGeom>
          <a:noFill/>
        </p:spPr>
        <p:txBody>
          <a:bodyPr wrap="square" lIns="0" tIns="0" rIns="0" bIns="0" rtlCol="0">
            <a:noAutofit/>
          </a:bodyPr>
          <a:lstStyle/>
          <a:p>
            <a:pPr algn="ctr">
              <a:lnSpc>
                <a:spcPts val="1400"/>
              </a:lnSpc>
            </a:pPr>
            <a:r>
              <a:rPr lang="en-US" altLang="zh-CN" sz="1000" dirty="0" smtClean="0">
                <a:solidFill>
                  <a:srgbClr val="7F7E7F"/>
                </a:solidFill>
                <a:latin typeface="Microsoft YaHei" panose="020B0503020204020204" pitchFamily="34" charset="-122"/>
                <a:ea typeface="Microsoft YaHei" panose="020B0503020204020204" pitchFamily="34" charset="-122"/>
              </a:rPr>
              <a:t>CV</a:t>
            </a:r>
            <a:r>
              <a:rPr lang="zh-CN" altLang="en-US" sz="1000" dirty="0" smtClean="0">
                <a:solidFill>
                  <a:srgbClr val="7F7E7F"/>
                </a:solidFill>
                <a:latin typeface="Microsoft YaHei" panose="020B0503020204020204" pitchFamily="34" charset="-122"/>
                <a:ea typeface="Microsoft YaHei" panose="020B0503020204020204" pitchFamily="34" charset="-122"/>
              </a:rPr>
              <a:t>使投保更简单</a:t>
            </a:r>
            <a:endParaRPr lang="en-US" sz="1000" dirty="0">
              <a:solidFill>
                <a:srgbClr val="7F7E7F"/>
              </a:solidFill>
              <a:latin typeface="Microsoft YaHei" panose="020B0503020204020204" pitchFamily="34" charset="-122"/>
              <a:ea typeface="Microsoft YaHei" panose="020B0503020204020204" pitchFamily="34" charset="-122"/>
            </a:endParaRPr>
          </a:p>
        </p:txBody>
      </p:sp>
      <p:sp>
        <p:nvSpPr>
          <p:cNvPr id="250" name="TextBox 38">
            <a:extLst>
              <a:ext uri="{FF2B5EF4-FFF2-40B4-BE49-F238E27FC236}">
                <a16:creationId xmlns="" xmlns:a16="http://schemas.microsoft.com/office/drawing/2014/main" id="{3B8A4D0B-375D-EF44-BD0C-55716B327699}"/>
              </a:ext>
            </a:extLst>
          </p:cNvPr>
          <p:cNvSpPr txBox="1"/>
          <p:nvPr/>
        </p:nvSpPr>
        <p:spPr>
          <a:xfrm>
            <a:off x="6109737" y="2957318"/>
            <a:ext cx="1335945" cy="186335"/>
          </a:xfrm>
          <a:prstGeom prst="rect">
            <a:avLst/>
          </a:prstGeom>
          <a:noFill/>
        </p:spPr>
        <p:txBody>
          <a:bodyPr wrap="square" lIns="0" tIns="0" rIns="0" bIns="0" rtlCol="0">
            <a:noAutofit/>
          </a:bodyPr>
          <a:lstStyle/>
          <a:p>
            <a:pPr algn="ctr"/>
            <a:r>
              <a:rPr lang="zh-CN" altLang="en-US" sz="1600" b="1" dirty="0" smtClean="0">
                <a:solidFill>
                  <a:srgbClr val="40403F"/>
                </a:solidFill>
                <a:latin typeface="+mj-ea"/>
                <a:ea typeface="+mj-ea"/>
              </a:rPr>
              <a:t>智能投保</a:t>
            </a:r>
            <a:endParaRPr lang="en-US" sz="1600" b="1" dirty="0">
              <a:solidFill>
                <a:srgbClr val="40403F"/>
              </a:solidFill>
              <a:latin typeface="+mj-ea"/>
              <a:ea typeface="+mj-ea"/>
            </a:endParaRPr>
          </a:p>
        </p:txBody>
      </p:sp>
      <p:sp>
        <p:nvSpPr>
          <p:cNvPr id="251" name="TextBox 25">
            <a:extLst>
              <a:ext uri="{FF2B5EF4-FFF2-40B4-BE49-F238E27FC236}">
                <a16:creationId xmlns="" xmlns:a16="http://schemas.microsoft.com/office/drawing/2014/main" id="{9583EFB1-F657-1B40-AF9D-C81680707134}"/>
              </a:ext>
            </a:extLst>
          </p:cNvPr>
          <p:cNvSpPr txBox="1"/>
          <p:nvPr/>
        </p:nvSpPr>
        <p:spPr>
          <a:xfrm>
            <a:off x="4809609" y="1440526"/>
            <a:ext cx="792917" cy="333226"/>
          </a:xfrm>
          <a:prstGeom prst="rect">
            <a:avLst/>
          </a:prstGeom>
          <a:noFill/>
        </p:spPr>
        <p:txBody>
          <a:bodyPr wrap="square" lIns="0" tIns="0" rIns="0" bIns="0" rtlCol="0">
            <a:noAutofit/>
          </a:bodyPr>
          <a:lstStyle/>
          <a:p>
            <a:pPr algn="ctr">
              <a:lnSpc>
                <a:spcPts val="1400"/>
              </a:lnSpc>
            </a:pPr>
            <a:r>
              <a:rPr lang="zh-CN" altLang="en-US" dirty="0">
                <a:solidFill>
                  <a:srgbClr val="FFFFFF"/>
                </a:solidFill>
                <a:latin typeface="Microsoft YaHei" panose="020B0503020204020204" pitchFamily="34" charset="-122"/>
                <a:ea typeface="Microsoft YaHei" panose="020B0503020204020204" pitchFamily="34" charset="-122"/>
              </a:rPr>
              <a:t>材料</a:t>
            </a:r>
            <a:endParaRPr lang="en-US" dirty="0">
              <a:solidFill>
                <a:srgbClr val="FFFFFF"/>
              </a:solidFill>
              <a:latin typeface="Microsoft YaHei" panose="020B0503020204020204" pitchFamily="34" charset="-122"/>
              <a:ea typeface="Microsoft YaHei" panose="020B0503020204020204" pitchFamily="34" charset="-122"/>
            </a:endParaRPr>
          </a:p>
        </p:txBody>
      </p:sp>
      <p:sp>
        <p:nvSpPr>
          <p:cNvPr id="58" name="PIE Chart type 1">
            <a:extLst>
              <a:ext uri="{FF2B5EF4-FFF2-40B4-BE49-F238E27FC236}">
                <a16:creationId xmlns="" xmlns:a16="http://schemas.microsoft.com/office/drawing/2014/main" id="{50DFB616-A039-4544-937B-9E309D36F5D3}"/>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计算机视觉在投保中的应用</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52664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IE Chart type 1">
            <a:extLst>
              <a:ext uri="{FF2B5EF4-FFF2-40B4-BE49-F238E27FC236}">
                <a16:creationId xmlns="" xmlns:a16="http://schemas.microsoft.com/office/drawing/2014/main" id="{A3FA3673-2133-7B4C-A554-09FBC724247C}"/>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计算机视觉在续保中的应用</a:t>
            </a:r>
            <a:endParaRPr lang="en-US" altLang="zh-CN" dirty="0">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 xmlns:a16="http://schemas.microsoft.com/office/drawing/2014/main" id="{F8DC9D36-51B1-C646-A6EF-F0326BC56C0D}"/>
              </a:ext>
            </a:extLst>
          </p:cNvPr>
          <p:cNvGrpSpPr/>
          <p:nvPr/>
        </p:nvGrpSpPr>
        <p:grpSpPr>
          <a:xfrm>
            <a:off x="288469" y="1568987"/>
            <a:ext cx="8375769" cy="2520903"/>
            <a:chOff x="590127" y="1644402"/>
            <a:chExt cx="8001284" cy="2408192"/>
          </a:xfrm>
        </p:grpSpPr>
        <p:sp>
          <p:nvSpPr>
            <p:cNvPr id="22" name="î$ḷiḋê">
              <a:extLst>
                <a:ext uri="{FF2B5EF4-FFF2-40B4-BE49-F238E27FC236}">
                  <a16:creationId xmlns="" xmlns:a16="http://schemas.microsoft.com/office/drawing/2014/main" id="{86931589-D7B3-2A48-AC69-43342B1C43FD}"/>
                </a:ext>
              </a:extLst>
            </p:cNvPr>
            <p:cNvSpPr/>
            <p:nvPr/>
          </p:nvSpPr>
          <p:spPr bwMode="auto">
            <a:xfrm>
              <a:off x="6852192"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dirty="0">
                <a:solidFill>
                  <a:schemeClr val="bg1"/>
                </a:solidFill>
              </a:endParaRPr>
            </a:p>
          </p:txBody>
        </p:sp>
        <p:sp>
          <p:nvSpPr>
            <p:cNvPr id="23" name="îSļïḋe">
              <a:extLst>
                <a:ext uri="{FF2B5EF4-FFF2-40B4-BE49-F238E27FC236}">
                  <a16:creationId xmlns="" xmlns:a16="http://schemas.microsoft.com/office/drawing/2014/main" id="{C38AE7FB-8AB6-2E48-B248-526E9C0DF319}"/>
                </a:ext>
              </a:extLst>
            </p:cNvPr>
            <p:cNvSpPr/>
            <p:nvPr/>
          </p:nvSpPr>
          <p:spPr bwMode="auto">
            <a:xfrm>
              <a:off x="6548123"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sp>
          <p:nvSpPr>
            <p:cNvPr id="24" name="íşḷíďè">
              <a:extLst>
                <a:ext uri="{FF2B5EF4-FFF2-40B4-BE49-F238E27FC236}">
                  <a16:creationId xmlns="" xmlns:a16="http://schemas.microsoft.com/office/drawing/2014/main" id="{C86A4816-01BF-914E-A849-B68EAD7850AA}"/>
                </a:ext>
              </a:extLst>
            </p:cNvPr>
            <p:cNvSpPr/>
            <p:nvPr/>
          </p:nvSpPr>
          <p:spPr bwMode="auto">
            <a:xfrm>
              <a:off x="3082906" y="2571834"/>
              <a:ext cx="476670" cy="452447"/>
            </a:xfrm>
            <a:custGeom>
              <a:avLst/>
              <a:gdLst>
                <a:gd name="T0" fmla="*/ 515146 w 21528"/>
                <a:gd name="T1" fmla="*/ 632454 h 21553"/>
                <a:gd name="T2" fmla="*/ 515146 w 21528"/>
                <a:gd name="T3" fmla="*/ 632454 h 21553"/>
                <a:gd name="T4" fmla="*/ 515146 w 21528"/>
                <a:gd name="T5" fmla="*/ 632454 h 21553"/>
                <a:gd name="T6" fmla="*/ 515146 w 21528"/>
                <a:gd name="T7" fmla="*/ 632454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sp>
          <p:nvSpPr>
            <p:cNvPr id="25" name="îŝļiḋe">
              <a:extLst>
                <a:ext uri="{FF2B5EF4-FFF2-40B4-BE49-F238E27FC236}">
                  <a16:creationId xmlns="" xmlns:a16="http://schemas.microsoft.com/office/drawing/2014/main" id="{8B680038-EE4F-D448-AA22-522143FC2E3B}"/>
                </a:ext>
              </a:extLst>
            </p:cNvPr>
            <p:cNvSpPr/>
            <p:nvPr/>
          </p:nvSpPr>
          <p:spPr bwMode="auto">
            <a:xfrm>
              <a:off x="2778837" y="2571834"/>
              <a:ext cx="476670" cy="452447"/>
            </a:xfrm>
            <a:custGeom>
              <a:avLst/>
              <a:gdLst>
                <a:gd name="T0" fmla="*/ 515146 w 21528"/>
                <a:gd name="T1" fmla="*/ 632454 h 21553"/>
                <a:gd name="T2" fmla="*/ 515146 w 21528"/>
                <a:gd name="T3" fmla="*/ 632454 h 21553"/>
                <a:gd name="T4" fmla="*/ 515146 w 21528"/>
                <a:gd name="T5" fmla="*/ 632454 h 21553"/>
                <a:gd name="T6" fmla="*/ 515146 w 21528"/>
                <a:gd name="T7" fmla="*/ 632454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grpSp>
          <p:nvGrpSpPr>
            <p:cNvPr id="26" name="îṥľîḑè">
              <a:extLst>
                <a:ext uri="{FF2B5EF4-FFF2-40B4-BE49-F238E27FC236}">
                  <a16:creationId xmlns="" xmlns:a16="http://schemas.microsoft.com/office/drawing/2014/main" id="{5714ED6C-521C-2049-BFEE-01A2DD7056CE}"/>
                </a:ext>
              </a:extLst>
            </p:cNvPr>
            <p:cNvGrpSpPr/>
            <p:nvPr/>
          </p:nvGrpSpPr>
          <p:grpSpPr>
            <a:xfrm>
              <a:off x="2474771" y="2729384"/>
              <a:ext cx="462715" cy="136611"/>
              <a:chOff x="2710657" y="1989591"/>
              <a:chExt cx="500063" cy="147638"/>
            </a:xfrm>
          </p:grpSpPr>
          <p:sp>
            <p:nvSpPr>
              <p:cNvPr id="77" name="ïṣľîḋe">
                <a:extLst>
                  <a:ext uri="{FF2B5EF4-FFF2-40B4-BE49-F238E27FC236}">
                    <a16:creationId xmlns="" xmlns:a16="http://schemas.microsoft.com/office/drawing/2014/main" id="{AA263706-0935-6B47-85E0-1FEF6BA8C7C0}"/>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8" name="ïṥḷîďé">
                <a:extLst>
                  <a:ext uri="{FF2B5EF4-FFF2-40B4-BE49-F238E27FC236}">
                    <a16:creationId xmlns="" xmlns:a16="http://schemas.microsoft.com/office/drawing/2014/main" id="{28FEEAD5-B174-3340-8EA0-1CD1AB60C9D5}"/>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9" name="isľiḍe">
                <a:extLst>
                  <a:ext uri="{FF2B5EF4-FFF2-40B4-BE49-F238E27FC236}">
                    <a16:creationId xmlns="" xmlns:a16="http://schemas.microsoft.com/office/drawing/2014/main" id="{BE8A1653-000C-8143-896A-2FF774416CC9}"/>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grpSp>
        <p:grpSp>
          <p:nvGrpSpPr>
            <p:cNvPr id="29" name="íṥlíḍe">
              <a:extLst>
                <a:ext uri="{FF2B5EF4-FFF2-40B4-BE49-F238E27FC236}">
                  <a16:creationId xmlns="" xmlns:a16="http://schemas.microsoft.com/office/drawing/2014/main" id="{CCF0CE0C-7743-A845-AFE4-8043105AFB2F}"/>
                </a:ext>
              </a:extLst>
            </p:cNvPr>
            <p:cNvGrpSpPr/>
            <p:nvPr/>
          </p:nvGrpSpPr>
          <p:grpSpPr>
            <a:xfrm>
              <a:off x="6245526" y="2725868"/>
              <a:ext cx="462715" cy="136611"/>
              <a:chOff x="2710657" y="1989591"/>
              <a:chExt cx="500063" cy="147638"/>
            </a:xfrm>
          </p:grpSpPr>
          <p:sp>
            <p:nvSpPr>
              <p:cNvPr id="74" name="iŝḻîḍé">
                <a:extLst>
                  <a:ext uri="{FF2B5EF4-FFF2-40B4-BE49-F238E27FC236}">
                    <a16:creationId xmlns="" xmlns:a16="http://schemas.microsoft.com/office/drawing/2014/main" id="{1E0EFF51-0DEB-C347-8510-20C4808DEAB7}"/>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5" name="íSḻîdé">
                <a:extLst>
                  <a:ext uri="{FF2B5EF4-FFF2-40B4-BE49-F238E27FC236}">
                    <a16:creationId xmlns="" xmlns:a16="http://schemas.microsoft.com/office/drawing/2014/main" id="{DAFB01E0-EC58-BA45-94B7-7D22A1DDC7FF}"/>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6" name="íŝ1iḋé">
                <a:extLst>
                  <a:ext uri="{FF2B5EF4-FFF2-40B4-BE49-F238E27FC236}">
                    <a16:creationId xmlns="" xmlns:a16="http://schemas.microsoft.com/office/drawing/2014/main" id="{1371FEDE-4F0F-6D49-8EB1-4C0B3F0EF0EE}"/>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grpSp>
        <p:grpSp>
          <p:nvGrpSpPr>
            <p:cNvPr id="30" name="íṡľiḑè">
              <a:extLst>
                <a:ext uri="{FF2B5EF4-FFF2-40B4-BE49-F238E27FC236}">
                  <a16:creationId xmlns="" xmlns:a16="http://schemas.microsoft.com/office/drawing/2014/main" id="{7166A200-5D5E-1E45-B411-AF689C90981D}"/>
                </a:ext>
              </a:extLst>
            </p:cNvPr>
            <p:cNvGrpSpPr/>
            <p:nvPr/>
          </p:nvGrpSpPr>
          <p:grpSpPr>
            <a:xfrm>
              <a:off x="7154831" y="2571098"/>
              <a:ext cx="800533" cy="452450"/>
              <a:chOff x="7768474" y="1747497"/>
              <a:chExt cx="865148" cy="631034"/>
            </a:xfrm>
          </p:grpSpPr>
          <p:sp>
            <p:nvSpPr>
              <p:cNvPr id="72" name="ïṣľíḍê">
                <a:extLst>
                  <a:ext uri="{FF2B5EF4-FFF2-40B4-BE49-F238E27FC236}">
                    <a16:creationId xmlns="" xmlns:a16="http://schemas.microsoft.com/office/drawing/2014/main" id="{86943634-8268-8D46-89AB-60AF0991CF90}"/>
                  </a:ext>
                </a:extLst>
              </p:cNvPr>
              <p:cNvSpPr/>
              <p:nvPr/>
            </p:nvSpPr>
            <p:spPr bwMode="auto">
              <a:xfrm>
                <a:off x="7768474"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rgbClr val="3D8AF7"/>
              </a:solidFill>
              <a:ln>
                <a:noFill/>
              </a:ln>
              <a:effectLst/>
            </p:spPr>
            <p:txBody>
              <a:bodyPr wrap="square" lIns="91440" tIns="45720" rIns="91440" bIns="45720" anchor="ctr">
                <a:normAutofit/>
              </a:bodyPr>
              <a:lstStyle/>
              <a:p>
                <a:endParaRPr lang="ar-IQ" sz="900">
                  <a:solidFill>
                    <a:schemeClr val="bg1"/>
                  </a:solidFill>
                </a:endParaRPr>
              </a:p>
            </p:txBody>
          </p:sp>
          <p:sp>
            <p:nvSpPr>
              <p:cNvPr id="73" name="îṣlîḋê">
                <a:extLst>
                  <a:ext uri="{FF2B5EF4-FFF2-40B4-BE49-F238E27FC236}">
                    <a16:creationId xmlns="" xmlns:a16="http://schemas.microsoft.com/office/drawing/2014/main" id="{F7A63385-61E0-6D4A-AF60-A6250E29F560}"/>
                  </a:ext>
                </a:extLst>
              </p:cNvPr>
              <p:cNvSpPr/>
              <p:nvPr/>
            </p:nvSpPr>
            <p:spPr bwMode="auto">
              <a:xfrm flipV="1">
                <a:off x="7768474"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grpSp>
        <p:sp>
          <p:nvSpPr>
            <p:cNvPr id="31" name="ïšļiḑe">
              <a:extLst>
                <a:ext uri="{FF2B5EF4-FFF2-40B4-BE49-F238E27FC236}">
                  <a16:creationId xmlns="" xmlns:a16="http://schemas.microsoft.com/office/drawing/2014/main" id="{0274DB7C-1DCD-9D4C-BE2D-1FE20BCB6271}"/>
                </a:ext>
              </a:extLst>
            </p:cNvPr>
            <p:cNvSpPr/>
            <p:nvPr/>
          </p:nvSpPr>
          <p:spPr bwMode="auto">
            <a:xfrm>
              <a:off x="1198262"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sp>
          <p:nvSpPr>
            <p:cNvPr id="32" name="îṣḷîḑè">
              <a:extLst>
                <a:ext uri="{FF2B5EF4-FFF2-40B4-BE49-F238E27FC236}">
                  <a16:creationId xmlns="" xmlns:a16="http://schemas.microsoft.com/office/drawing/2014/main" id="{7843B3DC-11FF-4845-B1F7-AC2B88F18DED}"/>
                </a:ext>
              </a:extLst>
            </p:cNvPr>
            <p:cNvSpPr/>
            <p:nvPr/>
          </p:nvSpPr>
          <p:spPr bwMode="auto">
            <a:xfrm>
              <a:off x="894193"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grpSp>
          <p:nvGrpSpPr>
            <p:cNvPr id="34" name="ïṣ1iḑê">
              <a:extLst>
                <a:ext uri="{FF2B5EF4-FFF2-40B4-BE49-F238E27FC236}">
                  <a16:creationId xmlns="" xmlns:a16="http://schemas.microsoft.com/office/drawing/2014/main" id="{124AC7C3-5211-BD45-BEE8-F0E26E0947FA}"/>
                </a:ext>
              </a:extLst>
            </p:cNvPr>
            <p:cNvGrpSpPr/>
            <p:nvPr/>
          </p:nvGrpSpPr>
          <p:grpSpPr>
            <a:xfrm>
              <a:off x="590127" y="2729384"/>
              <a:ext cx="462715" cy="136611"/>
              <a:chOff x="2710657" y="1989591"/>
              <a:chExt cx="500063" cy="147638"/>
            </a:xfrm>
          </p:grpSpPr>
          <p:sp>
            <p:nvSpPr>
              <p:cNvPr id="69" name="î$ḻîďè">
                <a:extLst>
                  <a:ext uri="{FF2B5EF4-FFF2-40B4-BE49-F238E27FC236}">
                    <a16:creationId xmlns="" xmlns:a16="http://schemas.microsoft.com/office/drawing/2014/main" id="{A87E6EDC-3642-FA44-8F4F-F630C37ACA92}"/>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0" name="iŝlidé">
                <a:extLst>
                  <a:ext uri="{FF2B5EF4-FFF2-40B4-BE49-F238E27FC236}">
                    <a16:creationId xmlns="" xmlns:a16="http://schemas.microsoft.com/office/drawing/2014/main" id="{D4FB0238-EEA9-B349-BDBE-2A4BF73D9E60}"/>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71" name="íŝḷïḓè">
                <a:extLst>
                  <a:ext uri="{FF2B5EF4-FFF2-40B4-BE49-F238E27FC236}">
                    <a16:creationId xmlns="" xmlns:a16="http://schemas.microsoft.com/office/drawing/2014/main" id="{0816F4B7-37A2-1C49-84C6-E986E757B52D}"/>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grpSp>
        <p:grpSp>
          <p:nvGrpSpPr>
            <p:cNvPr id="35" name="iṡḻiḍê">
              <a:extLst>
                <a:ext uri="{FF2B5EF4-FFF2-40B4-BE49-F238E27FC236}">
                  <a16:creationId xmlns="" xmlns:a16="http://schemas.microsoft.com/office/drawing/2014/main" id="{467ECC84-5557-074F-A742-69B67E6DE43B}"/>
                </a:ext>
              </a:extLst>
            </p:cNvPr>
            <p:cNvGrpSpPr/>
            <p:nvPr/>
          </p:nvGrpSpPr>
          <p:grpSpPr>
            <a:xfrm>
              <a:off x="1500864" y="2571098"/>
              <a:ext cx="800533" cy="452450"/>
              <a:chOff x="2501167" y="1747497"/>
              <a:chExt cx="865148" cy="631034"/>
            </a:xfrm>
            <a:solidFill>
              <a:schemeClr val="accent1"/>
            </a:solidFill>
          </p:grpSpPr>
          <p:sp>
            <p:nvSpPr>
              <p:cNvPr id="67" name="iś1ïḑé">
                <a:extLst>
                  <a:ext uri="{FF2B5EF4-FFF2-40B4-BE49-F238E27FC236}">
                    <a16:creationId xmlns="" xmlns:a16="http://schemas.microsoft.com/office/drawing/2014/main" id="{49BD38F7-0CAB-C848-8C8A-9F4851F8239B}"/>
                  </a:ext>
                </a:extLst>
              </p:cNvPr>
              <p:cNvSpPr/>
              <p:nvPr/>
            </p:nvSpPr>
            <p:spPr bwMode="auto">
              <a:xfrm>
                <a:off x="2501167"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sp>
            <p:nvSpPr>
              <p:cNvPr id="68" name="ï$ḻiḋè">
                <a:extLst>
                  <a:ext uri="{FF2B5EF4-FFF2-40B4-BE49-F238E27FC236}">
                    <a16:creationId xmlns="" xmlns:a16="http://schemas.microsoft.com/office/drawing/2014/main" id="{DECD20F5-6578-4144-AF8A-DC5F0992540F}"/>
                  </a:ext>
                </a:extLst>
              </p:cNvPr>
              <p:cNvSpPr/>
              <p:nvPr/>
            </p:nvSpPr>
            <p:spPr bwMode="auto">
              <a:xfrm flipV="1">
                <a:off x="2501167"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rgbClr val="FFC000">
                  <a:alpha val="70000"/>
                </a:srgbClr>
              </a:solidFill>
              <a:ln>
                <a:noFill/>
              </a:ln>
              <a:effectLst/>
            </p:spPr>
            <p:txBody>
              <a:bodyPr wrap="square" lIns="91440" tIns="45720" rIns="91440" bIns="45720" anchor="ctr">
                <a:normAutofit/>
              </a:bodyPr>
              <a:lstStyle/>
              <a:p>
                <a:endParaRPr lang="ar-IQ" sz="900">
                  <a:solidFill>
                    <a:schemeClr val="bg1"/>
                  </a:solidFill>
                </a:endParaRPr>
              </a:p>
            </p:txBody>
          </p:sp>
        </p:grpSp>
        <p:grpSp>
          <p:nvGrpSpPr>
            <p:cNvPr id="36" name="îśľïḓè">
              <a:extLst>
                <a:ext uri="{FF2B5EF4-FFF2-40B4-BE49-F238E27FC236}">
                  <a16:creationId xmlns="" xmlns:a16="http://schemas.microsoft.com/office/drawing/2014/main" id="{988E6FF7-527E-2A41-90E4-B1737318AA33}"/>
                </a:ext>
              </a:extLst>
            </p:cNvPr>
            <p:cNvGrpSpPr/>
            <p:nvPr/>
          </p:nvGrpSpPr>
          <p:grpSpPr>
            <a:xfrm>
              <a:off x="3382991" y="2571098"/>
              <a:ext cx="800533" cy="452450"/>
              <a:chOff x="3692188" y="1747497"/>
              <a:chExt cx="865148" cy="631034"/>
            </a:xfrm>
          </p:grpSpPr>
          <p:sp>
            <p:nvSpPr>
              <p:cNvPr id="65" name="îṣḻîde">
                <a:extLst>
                  <a:ext uri="{FF2B5EF4-FFF2-40B4-BE49-F238E27FC236}">
                    <a16:creationId xmlns="" xmlns:a16="http://schemas.microsoft.com/office/drawing/2014/main" id="{63C59046-4FB7-3942-A1E2-9929153354AF}"/>
                  </a:ext>
                </a:extLst>
              </p:cNvPr>
              <p:cNvSpPr/>
              <p:nvPr/>
            </p:nvSpPr>
            <p:spPr bwMode="auto">
              <a:xfrm>
                <a:off x="3692188"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rgbClr val="3D8AF7"/>
              </a:solidFill>
              <a:ln>
                <a:noFill/>
              </a:ln>
              <a:effectLst/>
            </p:spPr>
            <p:txBody>
              <a:bodyPr wrap="square" lIns="91440" tIns="45720" rIns="91440" bIns="45720" anchor="ctr">
                <a:normAutofit/>
              </a:bodyPr>
              <a:lstStyle/>
              <a:p>
                <a:endParaRPr lang="ar-IQ" sz="900">
                  <a:solidFill>
                    <a:schemeClr val="bg1"/>
                  </a:solidFill>
                </a:endParaRPr>
              </a:p>
            </p:txBody>
          </p:sp>
          <p:sp>
            <p:nvSpPr>
              <p:cNvPr id="66" name="ï$ḻiďê">
                <a:extLst>
                  <a:ext uri="{FF2B5EF4-FFF2-40B4-BE49-F238E27FC236}">
                    <a16:creationId xmlns="" xmlns:a16="http://schemas.microsoft.com/office/drawing/2014/main" id="{2036B066-9DD7-CC4F-B863-C436B2D9AC32}"/>
                  </a:ext>
                </a:extLst>
              </p:cNvPr>
              <p:cNvSpPr/>
              <p:nvPr/>
            </p:nvSpPr>
            <p:spPr bwMode="auto">
              <a:xfrm flipV="1">
                <a:off x="3692188"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gradFill>
                <a:gsLst>
                  <a:gs pos="0">
                    <a:srgbClr val="7BCDE6"/>
                  </a:gs>
                  <a:gs pos="100000">
                    <a:srgbClr val="3D8AF7"/>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grpSp>
        <p:sp>
          <p:nvSpPr>
            <p:cNvPr id="37" name="ïṩļiḋê">
              <a:extLst>
                <a:ext uri="{FF2B5EF4-FFF2-40B4-BE49-F238E27FC236}">
                  <a16:creationId xmlns="" xmlns:a16="http://schemas.microsoft.com/office/drawing/2014/main" id="{8D0B81BB-68B5-094A-87CF-05387DBA8F70}"/>
                </a:ext>
              </a:extLst>
            </p:cNvPr>
            <p:cNvSpPr/>
            <p:nvPr/>
          </p:nvSpPr>
          <p:spPr bwMode="auto">
            <a:xfrm>
              <a:off x="4967549"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dirty="0">
                <a:solidFill>
                  <a:schemeClr val="bg1"/>
                </a:solidFill>
              </a:endParaRPr>
            </a:p>
          </p:txBody>
        </p:sp>
        <p:sp>
          <p:nvSpPr>
            <p:cNvPr id="38" name="î$lïḓè">
              <a:extLst>
                <a:ext uri="{FF2B5EF4-FFF2-40B4-BE49-F238E27FC236}">
                  <a16:creationId xmlns="" xmlns:a16="http://schemas.microsoft.com/office/drawing/2014/main" id="{C6CFB06A-76C1-6945-AB88-CCFF603C2C3A}"/>
                </a:ext>
              </a:extLst>
            </p:cNvPr>
            <p:cNvSpPr/>
            <p:nvPr/>
          </p:nvSpPr>
          <p:spPr bwMode="auto">
            <a:xfrm>
              <a:off x="4663479" y="2571750"/>
              <a:ext cx="476670" cy="451879"/>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grpSp>
          <p:nvGrpSpPr>
            <p:cNvPr id="40" name="ísḻïḑê">
              <a:extLst>
                <a:ext uri="{FF2B5EF4-FFF2-40B4-BE49-F238E27FC236}">
                  <a16:creationId xmlns="" xmlns:a16="http://schemas.microsoft.com/office/drawing/2014/main" id="{1F125E80-382D-394E-A713-C731C52F3677}"/>
                </a:ext>
              </a:extLst>
            </p:cNvPr>
            <p:cNvGrpSpPr/>
            <p:nvPr/>
          </p:nvGrpSpPr>
          <p:grpSpPr>
            <a:xfrm>
              <a:off x="4359414" y="2725868"/>
              <a:ext cx="462715" cy="136611"/>
              <a:chOff x="2710657" y="1989591"/>
              <a:chExt cx="500063" cy="147638"/>
            </a:xfrm>
          </p:grpSpPr>
          <p:sp>
            <p:nvSpPr>
              <p:cNvPr id="60" name="í$ľïḑè">
                <a:extLst>
                  <a:ext uri="{FF2B5EF4-FFF2-40B4-BE49-F238E27FC236}">
                    <a16:creationId xmlns="" xmlns:a16="http://schemas.microsoft.com/office/drawing/2014/main" id="{736A0779-CC61-B743-B26C-B9EE3F6312DF}"/>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61" name="ïšḷîdé">
                <a:extLst>
                  <a:ext uri="{FF2B5EF4-FFF2-40B4-BE49-F238E27FC236}">
                    <a16:creationId xmlns="" xmlns:a16="http://schemas.microsoft.com/office/drawing/2014/main" id="{E84A22F3-C76A-D647-A358-CA498F049594}"/>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sp>
            <p:nvSpPr>
              <p:cNvPr id="64" name="íSlíḓe">
                <a:extLst>
                  <a:ext uri="{FF2B5EF4-FFF2-40B4-BE49-F238E27FC236}">
                    <a16:creationId xmlns="" xmlns:a16="http://schemas.microsoft.com/office/drawing/2014/main" id="{0D53D6E7-1241-8F4B-BF28-C06F5308EAC1}"/>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solidFill>
                    <a:schemeClr val="bg1"/>
                  </a:solidFill>
                </a:endParaRPr>
              </a:p>
            </p:txBody>
          </p:sp>
        </p:grpSp>
        <p:grpSp>
          <p:nvGrpSpPr>
            <p:cNvPr id="41" name="íŝliḍe">
              <a:extLst>
                <a:ext uri="{FF2B5EF4-FFF2-40B4-BE49-F238E27FC236}">
                  <a16:creationId xmlns="" xmlns:a16="http://schemas.microsoft.com/office/drawing/2014/main" id="{B13FADE6-5BD8-EB48-A4BB-AC4393442918}"/>
                </a:ext>
              </a:extLst>
            </p:cNvPr>
            <p:cNvGrpSpPr/>
            <p:nvPr/>
          </p:nvGrpSpPr>
          <p:grpSpPr>
            <a:xfrm>
              <a:off x="5270168" y="2571098"/>
              <a:ext cx="800533" cy="452450"/>
              <a:chOff x="5731690" y="1747497"/>
              <a:chExt cx="865148" cy="631034"/>
            </a:xfrm>
          </p:grpSpPr>
          <p:sp>
            <p:nvSpPr>
              <p:cNvPr id="58" name="iṧḻiḍê">
                <a:extLst>
                  <a:ext uri="{FF2B5EF4-FFF2-40B4-BE49-F238E27FC236}">
                    <a16:creationId xmlns="" xmlns:a16="http://schemas.microsoft.com/office/drawing/2014/main" id="{C06917B6-CE4E-FB44-81BD-A723374E4BC3}"/>
                  </a:ext>
                </a:extLst>
              </p:cNvPr>
              <p:cNvSpPr/>
              <p:nvPr/>
            </p:nvSpPr>
            <p:spPr bwMode="auto">
              <a:xfrm>
                <a:off x="5731690"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gradFill>
                <a:gsLst>
                  <a:gs pos="0">
                    <a:schemeClr val="accent4"/>
                  </a:gs>
                  <a:gs pos="100000">
                    <a:schemeClr val="accent2"/>
                  </a:gs>
                </a:gsLst>
                <a:lin ang="5400000" scaled="1"/>
              </a:gradFill>
              <a:ln>
                <a:noFill/>
              </a:ln>
              <a:effectLst/>
            </p:spPr>
            <p:txBody>
              <a:bodyPr wrap="square" lIns="91440" tIns="45720" rIns="91440" bIns="45720" anchor="ctr">
                <a:normAutofit/>
              </a:bodyPr>
              <a:lstStyle/>
              <a:p>
                <a:endParaRPr lang="ar-IQ" sz="900">
                  <a:solidFill>
                    <a:schemeClr val="bg1"/>
                  </a:solidFill>
                </a:endParaRPr>
              </a:p>
            </p:txBody>
          </p:sp>
          <p:sp>
            <p:nvSpPr>
              <p:cNvPr id="59" name="iṣḷíde">
                <a:extLst>
                  <a:ext uri="{FF2B5EF4-FFF2-40B4-BE49-F238E27FC236}">
                    <a16:creationId xmlns="" xmlns:a16="http://schemas.microsoft.com/office/drawing/2014/main" id="{44CA4D9C-8017-DC41-B858-5FB4DCA939E3}"/>
                  </a:ext>
                </a:extLst>
              </p:cNvPr>
              <p:cNvSpPr/>
              <p:nvPr/>
            </p:nvSpPr>
            <p:spPr bwMode="auto">
              <a:xfrm flipV="1">
                <a:off x="5731690"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rgbClr val="FFC000">
                  <a:alpha val="70000"/>
                </a:srgbClr>
              </a:solidFill>
              <a:ln>
                <a:noFill/>
              </a:ln>
              <a:effectLst/>
            </p:spPr>
            <p:txBody>
              <a:bodyPr wrap="square" lIns="91440" tIns="45720" rIns="91440" bIns="45720" anchor="ctr">
                <a:normAutofit/>
              </a:bodyPr>
              <a:lstStyle/>
              <a:p>
                <a:endParaRPr lang="ar-IQ" sz="900">
                  <a:solidFill>
                    <a:schemeClr val="bg1"/>
                  </a:solidFill>
                </a:endParaRPr>
              </a:p>
            </p:txBody>
          </p:sp>
        </p:grpSp>
        <p:grpSp>
          <p:nvGrpSpPr>
            <p:cNvPr id="42" name="ïslïdê">
              <a:extLst>
                <a:ext uri="{FF2B5EF4-FFF2-40B4-BE49-F238E27FC236}">
                  <a16:creationId xmlns="" xmlns:a16="http://schemas.microsoft.com/office/drawing/2014/main" id="{0A783FB8-0E1C-584A-AA72-C9698C6CE0EF}"/>
                </a:ext>
              </a:extLst>
            </p:cNvPr>
            <p:cNvGrpSpPr>
              <a:grpSpLocks/>
            </p:cNvGrpSpPr>
            <p:nvPr/>
          </p:nvGrpSpPr>
          <p:grpSpPr bwMode="auto">
            <a:xfrm>
              <a:off x="8128696" y="2729385"/>
              <a:ext cx="462715" cy="136611"/>
              <a:chOff x="-12" y="-114"/>
              <a:chExt cx="1000130" cy="295297"/>
            </a:xfrm>
          </p:grpSpPr>
          <p:sp>
            <p:nvSpPr>
              <p:cNvPr id="55" name="íṣļiḓê">
                <a:extLst>
                  <a:ext uri="{FF2B5EF4-FFF2-40B4-BE49-F238E27FC236}">
                    <a16:creationId xmlns="" xmlns:a16="http://schemas.microsoft.com/office/drawing/2014/main" id="{7CC91FFA-668F-7846-B3D6-134A23350681}"/>
                  </a:ext>
                </a:extLst>
              </p:cNvPr>
              <p:cNvSpPr/>
              <p:nvPr/>
            </p:nvSpPr>
            <p:spPr bwMode="auto">
              <a:xfrm rot="5400000">
                <a:off x="769919" y="64984"/>
                <a:ext cx="295297" cy="165101"/>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D2D4D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p>
                <a:endParaRPr lang="ar-IQ" sz="900">
                  <a:solidFill>
                    <a:schemeClr val="bg1"/>
                  </a:solidFill>
                </a:endParaRPr>
              </a:p>
            </p:txBody>
          </p:sp>
          <p:sp>
            <p:nvSpPr>
              <p:cNvPr id="56" name="íSḻiḋè">
                <a:extLst>
                  <a:ext uri="{FF2B5EF4-FFF2-40B4-BE49-F238E27FC236}">
                    <a16:creationId xmlns="" xmlns:a16="http://schemas.microsoft.com/office/drawing/2014/main" id="{3FFB3F03-3C74-4C4D-87D8-41C1F9971C0A}"/>
                  </a:ext>
                </a:extLst>
              </p:cNvPr>
              <p:cNvSpPr/>
              <p:nvPr/>
            </p:nvSpPr>
            <p:spPr bwMode="auto">
              <a:xfrm rot="5400000">
                <a:off x="346054" y="64984"/>
                <a:ext cx="295297" cy="165101"/>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D2D4D4">
                  <a:alpha val="6196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p>
                <a:endParaRPr lang="ar-IQ" sz="900">
                  <a:solidFill>
                    <a:schemeClr val="bg1"/>
                  </a:solidFill>
                </a:endParaRPr>
              </a:p>
            </p:txBody>
          </p:sp>
          <p:sp>
            <p:nvSpPr>
              <p:cNvPr id="57" name="iṧlîḑê">
                <a:extLst>
                  <a:ext uri="{FF2B5EF4-FFF2-40B4-BE49-F238E27FC236}">
                    <a16:creationId xmlns="" xmlns:a16="http://schemas.microsoft.com/office/drawing/2014/main" id="{C1DB61BA-7836-6F40-AF5D-259ACF827ECA}"/>
                  </a:ext>
                </a:extLst>
              </p:cNvPr>
              <p:cNvSpPr/>
              <p:nvPr/>
            </p:nvSpPr>
            <p:spPr bwMode="auto">
              <a:xfrm rot="5400000">
                <a:off x="-65110" y="64984"/>
                <a:ext cx="295297" cy="165101"/>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rgbClr val="D2D4D4">
                  <a:alpha val="32941"/>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91440" tIns="45720" rIns="91440" bIns="45720" anchor="ctr">
                <a:normAutofit fontScale="25000" lnSpcReduction="20000"/>
              </a:bodyPr>
              <a:lstStyle/>
              <a:p>
                <a:endParaRPr lang="ar-IQ" sz="900">
                  <a:solidFill>
                    <a:schemeClr val="bg1"/>
                  </a:solidFill>
                </a:endParaRPr>
              </a:p>
            </p:txBody>
          </p:sp>
        </p:grpSp>
        <p:grpSp>
          <p:nvGrpSpPr>
            <p:cNvPr id="2" name="组合 1">
              <a:extLst>
                <a:ext uri="{FF2B5EF4-FFF2-40B4-BE49-F238E27FC236}">
                  <a16:creationId xmlns="" xmlns:a16="http://schemas.microsoft.com/office/drawing/2014/main" id="{EF529099-2886-7949-9319-E0C21989BEFF}"/>
                </a:ext>
              </a:extLst>
            </p:cNvPr>
            <p:cNvGrpSpPr/>
            <p:nvPr/>
          </p:nvGrpSpPr>
          <p:grpSpPr>
            <a:xfrm>
              <a:off x="894304" y="3243212"/>
              <a:ext cx="1300831" cy="778427"/>
              <a:chOff x="814436" y="3089359"/>
              <a:chExt cx="1300831" cy="778427"/>
            </a:xfrm>
          </p:grpSpPr>
          <p:sp>
            <p:nvSpPr>
              <p:cNvPr id="80" name="TextBox 27">
                <a:extLst>
                  <a:ext uri="{FF2B5EF4-FFF2-40B4-BE49-F238E27FC236}">
                    <a16:creationId xmlns="" xmlns:a16="http://schemas.microsoft.com/office/drawing/2014/main" id="{A9D7EFF6-3993-4C43-899E-2C0F1426C62D}"/>
                  </a:ext>
                </a:extLst>
              </p:cNvPr>
              <p:cNvSpPr txBox="1"/>
              <p:nvPr/>
            </p:nvSpPr>
            <p:spPr>
              <a:xfrm>
                <a:off x="814436" y="3353259"/>
                <a:ext cx="1300831" cy="514527"/>
              </a:xfrm>
              <a:prstGeom prst="rect">
                <a:avLst/>
              </a:prstGeom>
              <a:noFill/>
            </p:spPr>
            <p:txBody>
              <a:bodyPr wrap="square" lIns="0" tIns="0" rIns="0" bIns="0" rtlCol="0">
                <a:spAutoFit/>
              </a:bodyPr>
              <a:lstStyle/>
              <a:p>
                <a:pPr algn="ctr">
                  <a:lnSpc>
                    <a:spcPts val="1400"/>
                  </a:lnSpc>
                </a:pPr>
                <a:r>
                  <a:rPr lang="zh-CN" altLang="en-US" sz="1000" dirty="0">
                    <a:solidFill>
                      <a:schemeClr val="bg1">
                        <a:lumMod val="85000"/>
                      </a:schemeClr>
                    </a:solidFill>
                    <a:latin typeface="Microsoft YaHei" panose="020B0503020204020204" pitchFamily="34" charset="-122"/>
                    <a:ea typeface="Microsoft YaHei" panose="020B0503020204020204" pitchFamily="34" charset="-122"/>
                  </a:rPr>
                  <a:t>根据</a:t>
                </a: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用户的各类历史数据对用户驾驶风险做智能分类</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81" name="TextBox 29">
                <a:extLst>
                  <a:ext uri="{FF2B5EF4-FFF2-40B4-BE49-F238E27FC236}">
                    <a16:creationId xmlns="" xmlns:a16="http://schemas.microsoft.com/office/drawing/2014/main" id="{43C5CD75-5CCA-B44A-8F45-2CA71C225A5B}"/>
                  </a:ext>
                </a:extLst>
              </p:cNvPr>
              <p:cNvSpPr txBox="1"/>
              <p:nvPr/>
            </p:nvSpPr>
            <p:spPr>
              <a:xfrm>
                <a:off x="814436" y="3089359"/>
                <a:ext cx="1300831" cy="235212"/>
              </a:xfrm>
              <a:prstGeom prst="rect">
                <a:avLst/>
              </a:prstGeom>
              <a:noFill/>
            </p:spPr>
            <p:txBody>
              <a:bodyPr wrap="square" lIns="0" tIns="0" rIns="0" bIns="0" rtlCol="0">
                <a:spAutoFit/>
              </a:bodyPr>
              <a:lstStyle/>
              <a:p>
                <a:pPr algn="ctr"/>
                <a:r>
                  <a:rPr lang="zh-CN" altLang="en-US" sz="1600" b="1" dirty="0">
                    <a:solidFill>
                      <a:schemeClr val="bg1"/>
                    </a:solidFill>
                    <a:latin typeface="Microsoft YaHei" panose="020B0503020204020204" pitchFamily="34" charset="-122"/>
                    <a:ea typeface="Microsoft YaHei" panose="020B0503020204020204" pitchFamily="34" charset="-122"/>
                  </a:rPr>
                  <a:t>解读</a:t>
                </a:r>
                <a:r>
                  <a:rPr lang="zh-CN" altLang="en-US" sz="1600" b="1" dirty="0" smtClean="0">
                    <a:solidFill>
                      <a:schemeClr val="bg1"/>
                    </a:solidFill>
                    <a:latin typeface="Microsoft YaHei" panose="020B0503020204020204" pitchFamily="34" charset="-122"/>
                    <a:ea typeface="Microsoft YaHei" panose="020B0503020204020204" pitchFamily="34" charset="-122"/>
                  </a:rPr>
                  <a:t>过去</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82" name="组合 81">
              <a:extLst>
                <a:ext uri="{FF2B5EF4-FFF2-40B4-BE49-F238E27FC236}">
                  <a16:creationId xmlns="" xmlns:a16="http://schemas.microsoft.com/office/drawing/2014/main" id="{72428552-F8A2-A144-A610-9576FF6F75AE}"/>
                </a:ext>
              </a:extLst>
            </p:cNvPr>
            <p:cNvGrpSpPr/>
            <p:nvPr/>
          </p:nvGrpSpPr>
          <p:grpSpPr>
            <a:xfrm>
              <a:off x="2755524" y="1644402"/>
              <a:ext cx="1300831" cy="972513"/>
              <a:chOff x="814436" y="3089359"/>
              <a:chExt cx="1300831" cy="972513"/>
            </a:xfrm>
          </p:grpSpPr>
          <p:sp>
            <p:nvSpPr>
              <p:cNvPr id="83" name="TextBox 27">
                <a:extLst>
                  <a:ext uri="{FF2B5EF4-FFF2-40B4-BE49-F238E27FC236}">
                    <a16:creationId xmlns="" xmlns:a16="http://schemas.microsoft.com/office/drawing/2014/main" id="{14784515-B473-E041-9611-DD08A12965E2}"/>
                  </a:ext>
                </a:extLst>
              </p:cNvPr>
              <p:cNvSpPr txBox="1"/>
              <p:nvPr/>
            </p:nvSpPr>
            <p:spPr>
              <a:xfrm>
                <a:off x="814436" y="3375836"/>
                <a:ext cx="1300831" cy="686036"/>
              </a:xfrm>
              <a:prstGeom prst="rect">
                <a:avLst/>
              </a:prstGeom>
              <a:noFill/>
            </p:spPr>
            <p:txBody>
              <a:bodyPr wrap="square" lIns="0" tIns="0" rIns="0" bIns="0" rtlCol="0">
                <a:spAutoFit/>
              </a:bodyPr>
              <a:lstStyle/>
              <a:p>
                <a:pPr algn="ctr">
                  <a:lnSpc>
                    <a:spcPts val="1400"/>
                  </a:lnSpc>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根据用户最近的驾驶路线、该路线目前的交通状况等信息为用户的驾驶风险做智能调整</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84" name="TextBox 29">
                <a:extLst>
                  <a:ext uri="{FF2B5EF4-FFF2-40B4-BE49-F238E27FC236}">
                    <a16:creationId xmlns="" xmlns:a16="http://schemas.microsoft.com/office/drawing/2014/main" id="{D5D6B048-506E-CA4D-9CC0-9F48F9EC9FD0}"/>
                  </a:ext>
                </a:extLst>
              </p:cNvPr>
              <p:cNvSpPr txBox="1"/>
              <p:nvPr/>
            </p:nvSpPr>
            <p:spPr>
              <a:xfrm>
                <a:off x="814436" y="3089359"/>
                <a:ext cx="1300831" cy="235212"/>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分析现在</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85" name="组合 84">
              <a:extLst>
                <a:ext uri="{FF2B5EF4-FFF2-40B4-BE49-F238E27FC236}">
                  <a16:creationId xmlns="" xmlns:a16="http://schemas.microsoft.com/office/drawing/2014/main" id="{0C540FF7-4307-144A-B2C1-D481254DFB9C}"/>
                </a:ext>
              </a:extLst>
            </p:cNvPr>
            <p:cNvGrpSpPr/>
            <p:nvPr/>
          </p:nvGrpSpPr>
          <p:grpSpPr>
            <a:xfrm>
              <a:off x="4666260" y="3274167"/>
              <a:ext cx="1300831" cy="778427"/>
              <a:chOff x="814436" y="3089359"/>
              <a:chExt cx="1300831" cy="778427"/>
            </a:xfrm>
          </p:grpSpPr>
          <p:sp>
            <p:nvSpPr>
              <p:cNvPr id="86" name="TextBox 27">
                <a:extLst>
                  <a:ext uri="{FF2B5EF4-FFF2-40B4-BE49-F238E27FC236}">
                    <a16:creationId xmlns="" xmlns:a16="http://schemas.microsoft.com/office/drawing/2014/main" id="{7012C7B3-C243-994A-B4AD-6866124A16F7}"/>
                  </a:ext>
                </a:extLst>
              </p:cNvPr>
              <p:cNvSpPr txBox="1"/>
              <p:nvPr/>
            </p:nvSpPr>
            <p:spPr>
              <a:xfrm>
                <a:off x="814436" y="3353258"/>
                <a:ext cx="1300831" cy="514528"/>
              </a:xfrm>
              <a:prstGeom prst="rect">
                <a:avLst/>
              </a:prstGeom>
              <a:noFill/>
            </p:spPr>
            <p:txBody>
              <a:bodyPr wrap="square" lIns="0" tIns="0" rIns="0" bIns="0" rtlCol="0">
                <a:spAutoFit/>
              </a:bodyPr>
              <a:lstStyle/>
              <a:p>
                <a:pPr algn="ctr">
                  <a:lnSpc>
                    <a:spcPts val="1400"/>
                  </a:lnSpc>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结合过去与目前的用户信息对用户未来出事概率做智能预测</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87" name="TextBox 29">
                <a:extLst>
                  <a:ext uri="{FF2B5EF4-FFF2-40B4-BE49-F238E27FC236}">
                    <a16:creationId xmlns="" xmlns:a16="http://schemas.microsoft.com/office/drawing/2014/main" id="{85DA0D14-FF8C-9B4C-93C9-664D732E4FF6}"/>
                  </a:ext>
                </a:extLst>
              </p:cNvPr>
              <p:cNvSpPr txBox="1"/>
              <p:nvPr/>
            </p:nvSpPr>
            <p:spPr>
              <a:xfrm>
                <a:off x="814436" y="3089359"/>
                <a:ext cx="1300831" cy="235212"/>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预测未来</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nvGrpSpPr>
            <p:cNvPr id="88" name="组合 87">
              <a:extLst>
                <a:ext uri="{FF2B5EF4-FFF2-40B4-BE49-F238E27FC236}">
                  <a16:creationId xmlns="" xmlns:a16="http://schemas.microsoft.com/office/drawing/2014/main" id="{D8935AF8-70F5-E34A-86C6-90993CE82804}"/>
                </a:ext>
              </a:extLst>
            </p:cNvPr>
            <p:cNvGrpSpPr/>
            <p:nvPr/>
          </p:nvGrpSpPr>
          <p:grpSpPr>
            <a:xfrm>
              <a:off x="6527480" y="1675357"/>
              <a:ext cx="1300831" cy="801005"/>
              <a:chOff x="814436" y="3089359"/>
              <a:chExt cx="1300831" cy="801005"/>
            </a:xfrm>
          </p:grpSpPr>
          <p:sp>
            <p:nvSpPr>
              <p:cNvPr id="89" name="TextBox 27">
                <a:extLst>
                  <a:ext uri="{FF2B5EF4-FFF2-40B4-BE49-F238E27FC236}">
                    <a16:creationId xmlns="" xmlns:a16="http://schemas.microsoft.com/office/drawing/2014/main" id="{C8075698-2643-C74F-B74D-35714FEE432D}"/>
                  </a:ext>
                </a:extLst>
              </p:cNvPr>
              <p:cNvSpPr txBox="1"/>
              <p:nvPr/>
            </p:nvSpPr>
            <p:spPr>
              <a:xfrm>
                <a:off x="814436" y="3375836"/>
                <a:ext cx="1300831" cy="514528"/>
              </a:xfrm>
              <a:prstGeom prst="rect">
                <a:avLst/>
              </a:prstGeom>
              <a:noFill/>
            </p:spPr>
            <p:txBody>
              <a:bodyPr wrap="square" lIns="0" tIns="0" rIns="0" bIns="0" rtlCol="0">
                <a:spAutoFit/>
              </a:bodyPr>
              <a:lstStyle/>
              <a:p>
                <a:pPr algn="ctr">
                  <a:lnSpc>
                    <a:spcPts val="1400"/>
                  </a:lnSpc>
                </a:pPr>
                <a:r>
                  <a:rPr lang="zh-CN" altLang="en-US" sz="1000" dirty="0" smtClean="0">
                    <a:solidFill>
                      <a:schemeClr val="bg1">
                        <a:lumMod val="85000"/>
                      </a:schemeClr>
                    </a:solidFill>
                    <a:latin typeface="Microsoft YaHei" panose="020B0503020204020204" pitchFamily="34" charset="-122"/>
                    <a:ea typeface="Microsoft YaHei" panose="020B0503020204020204" pitchFamily="34" charset="-122"/>
                  </a:rPr>
                  <a:t>结合用户的各类风险信息为用户个性化推荐保险类型</a:t>
                </a:r>
                <a:endParaRPr lang="en-US" altLang="zh-CN" sz="1000"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90" name="TextBox 29">
                <a:extLst>
                  <a:ext uri="{FF2B5EF4-FFF2-40B4-BE49-F238E27FC236}">
                    <a16:creationId xmlns="" xmlns:a16="http://schemas.microsoft.com/office/drawing/2014/main" id="{0A4CC797-32A0-F249-8277-1847CB7F756F}"/>
                  </a:ext>
                </a:extLst>
              </p:cNvPr>
              <p:cNvSpPr txBox="1"/>
              <p:nvPr/>
            </p:nvSpPr>
            <p:spPr>
              <a:xfrm>
                <a:off x="814436" y="3089359"/>
                <a:ext cx="1300831" cy="235212"/>
              </a:xfrm>
              <a:prstGeom prst="rect">
                <a:avLst/>
              </a:prstGeom>
              <a:noFill/>
            </p:spPr>
            <p:txBody>
              <a:bodyPr wrap="square" lIns="0" tIns="0" rIns="0" bIns="0" rtlCol="0">
                <a:spAutoFit/>
              </a:bodyPr>
              <a:lstStyle/>
              <a:p>
                <a:pPr algn="ctr"/>
                <a:r>
                  <a:rPr lang="zh-CN" altLang="en-US" sz="1600" b="1" dirty="0" smtClean="0">
                    <a:solidFill>
                      <a:schemeClr val="bg1"/>
                    </a:solidFill>
                    <a:latin typeface="Microsoft YaHei" panose="020B0503020204020204" pitchFamily="34" charset="-122"/>
                    <a:ea typeface="Microsoft YaHei" panose="020B0503020204020204" pitchFamily="34" charset="-122"/>
                  </a:rPr>
                  <a:t>个性化服务</a:t>
                </a:r>
                <a:endParaRPr lang="en-US" sz="1600" b="1" dirty="0">
                  <a:solidFill>
                    <a:schemeClr val="bg1"/>
                  </a:solidFill>
                  <a:latin typeface="Microsoft YaHei" panose="020B0503020204020204" pitchFamily="34" charset="-122"/>
                  <a:ea typeface="Microsoft YaHei" panose="020B0503020204020204" pitchFamily="34" charset="-122"/>
                </a:endParaRPr>
              </a:p>
            </p:txBody>
          </p:sp>
        </p:grpSp>
      </p:grpSp>
    </p:spTree>
    <p:extLst>
      <p:ext uri="{BB962C8B-B14F-4D97-AF65-F5344CB8AC3E}">
        <p14:creationId xmlns:p14="http://schemas.microsoft.com/office/powerpoint/2010/main" val="147178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368">
            <a:extLst>
              <a:ext uri="{FF2B5EF4-FFF2-40B4-BE49-F238E27FC236}">
                <a16:creationId xmlns="" xmlns:a16="http://schemas.microsoft.com/office/drawing/2014/main" id="{B972265D-C0AF-E84B-8F6A-0020455BE781}"/>
              </a:ext>
            </a:extLst>
          </p:cNvPr>
          <p:cNvSpPr>
            <a:spLocks noChangeArrowheads="1"/>
          </p:cNvSpPr>
          <p:nvPr/>
        </p:nvSpPr>
        <p:spPr bwMode="auto">
          <a:xfrm>
            <a:off x="3552546" y="4226182"/>
            <a:ext cx="2038906" cy="58765"/>
          </a:xfrm>
          <a:prstGeom prst="rect">
            <a:avLst/>
          </a:prstGeom>
          <a:solidFill>
            <a:srgbClr val="79ADC5"/>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3" name="Rectangle 363">
            <a:extLst>
              <a:ext uri="{FF2B5EF4-FFF2-40B4-BE49-F238E27FC236}">
                <a16:creationId xmlns="" xmlns:a16="http://schemas.microsoft.com/office/drawing/2014/main" id="{03BDCCE0-7CA3-F544-A7C7-A66AF30AD85A}"/>
              </a:ext>
            </a:extLst>
          </p:cNvPr>
          <p:cNvSpPr>
            <a:spLocks noChangeArrowheads="1"/>
          </p:cNvSpPr>
          <p:nvPr/>
        </p:nvSpPr>
        <p:spPr bwMode="auto">
          <a:xfrm>
            <a:off x="3552546" y="3076423"/>
            <a:ext cx="2038906" cy="58765"/>
          </a:xfrm>
          <a:prstGeom prst="rect">
            <a:avLst/>
          </a:prstGeom>
          <a:solidFill>
            <a:srgbClr val="1F509A"/>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4" name="Rectangle 357">
            <a:extLst>
              <a:ext uri="{FF2B5EF4-FFF2-40B4-BE49-F238E27FC236}">
                <a16:creationId xmlns="" xmlns:a16="http://schemas.microsoft.com/office/drawing/2014/main" id="{F4369435-7F8E-2046-A6D5-EF56B778FF9B}"/>
              </a:ext>
            </a:extLst>
          </p:cNvPr>
          <p:cNvSpPr>
            <a:spLocks noChangeArrowheads="1"/>
          </p:cNvSpPr>
          <p:nvPr/>
        </p:nvSpPr>
        <p:spPr bwMode="auto">
          <a:xfrm>
            <a:off x="3552546" y="1926663"/>
            <a:ext cx="2038906" cy="58765"/>
          </a:xfrm>
          <a:prstGeom prst="rect">
            <a:avLst/>
          </a:prstGeom>
          <a:solidFill>
            <a:schemeClr val="accent4">
              <a:lumMod val="75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65" name="Freeform 356">
            <a:extLst>
              <a:ext uri="{FF2B5EF4-FFF2-40B4-BE49-F238E27FC236}">
                <a16:creationId xmlns="" xmlns:a16="http://schemas.microsoft.com/office/drawing/2014/main" id="{0D77FC81-5FC8-8C47-9188-20430E754B5A}"/>
              </a:ext>
            </a:extLst>
          </p:cNvPr>
          <p:cNvSpPr/>
          <p:nvPr/>
        </p:nvSpPr>
        <p:spPr bwMode="auto">
          <a:xfrm>
            <a:off x="1415272" y="1098836"/>
            <a:ext cx="6313456" cy="827827"/>
          </a:xfrm>
          <a:custGeom>
            <a:avLst/>
            <a:gdLst>
              <a:gd name="T0" fmla="*/ 2472 w 2472"/>
              <a:gd name="T1" fmla="*/ 279 h 324"/>
              <a:gd name="T2" fmla="*/ 2472 w 2472"/>
              <a:gd name="T3" fmla="*/ 45 h 324"/>
              <a:gd name="T4" fmla="*/ 2427 w 2472"/>
              <a:gd name="T5" fmla="*/ 0 h 324"/>
              <a:gd name="T6" fmla="*/ 1508 w 2472"/>
              <a:gd name="T7" fmla="*/ 0 h 324"/>
              <a:gd name="T8" fmla="*/ 1236 w 2472"/>
              <a:gd name="T9" fmla="*/ 116 h 324"/>
              <a:gd name="T10" fmla="*/ 964 w 2472"/>
              <a:gd name="T11" fmla="*/ 0 h 324"/>
              <a:gd name="T12" fmla="*/ 45 w 2472"/>
              <a:gd name="T13" fmla="*/ 0 h 324"/>
              <a:gd name="T14" fmla="*/ 0 w 2472"/>
              <a:gd name="T15" fmla="*/ 45 h 324"/>
              <a:gd name="T16" fmla="*/ 0 w 2472"/>
              <a:gd name="T17" fmla="*/ 279 h 324"/>
              <a:gd name="T18" fmla="*/ 45 w 2472"/>
              <a:gd name="T19" fmla="*/ 324 h 324"/>
              <a:gd name="T20" fmla="*/ 2427 w 2472"/>
              <a:gd name="T21" fmla="*/ 324 h 324"/>
              <a:gd name="T22" fmla="*/ 2472 w 2472"/>
              <a:gd name="T23" fmla="*/ 27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2" h="324">
                <a:moveTo>
                  <a:pt x="2472" y="279"/>
                </a:moveTo>
                <a:cubicBezTo>
                  <a:pt x="2472" y="45"/>
                  <a:pt x="2472" y="45"/>
                  <a:pt x="2472" y="45"/>
                </a:cubicBezTo>
                <a:cubicBezTo>
                  <a:pt x="2472" y="20"/>
                  <a:pt x="2452" y="0"/>
                  <a:pt x="2427" y="0"/>
                </a:cubicBezTo>
                <a:cubicBezTo>
                  <a:pt x="1508" y="0"/>
                  <a:pt x="1508" y="0"/>
                  <a:pt x="1508" y="0"/>
                </a:cubicBezTo>
                <a:cubicBezTo>
                  <a:pt x="1236" y="116"/>
                  <a:pt x="1236" y="116"/>
                  <a:pt x="1236" y="116"/>
                </a:cubicBezTo>
                <a:cubicBezTo>
                  <a:pt x="964" y="0"/>
                  <a:pt x="964" y="0"/>
                  <a:pt x="964" y="0"/>
                </a:cubicBezTo>
                <a:cubicBezTo>
                  <a:pt x="45" y="0"/>
                  <a:pt x="45" y="0"/>
                  <a:pt x="45" y="0"/>
                </a:cubicBezTo>
                <a:cubicBezTo>
                  <a:pt x="20" y="0"/>
                  <a:pt x="0" y="20"/>
                  <a:pt x="0" y="45"/>
                </a:cubicBezTo>
                <a:cubicBezTo>
                  <a:pt x="0" y="279"/>
                  <a:pt x="0" y="279"/>
                  <a:pt x="0" y="279"/>
                </a:cubicBezTo>
                <a:cubicBezTo>
                  <a:pt x="0" y="304"/>
                  <a:pt x="20" y="324"/>
                  <a:pt x="45" y="324"/>
                </a:cubicBezTo>
                <a:cubicBezTo>
                  <a:pt x="2427" y="324"/>
                  <a:pt x="2427" y="324"/>
                  <a:pt x="2427" y="324"/>
                </a:cubicBezTo>
                <a:cubicBezTo>
                  <a:pt x="2452" y="324"/>
                  <a:pt x="2472" y="304"/>
                  <a:pt x="2472" y="279"/>
                </a:cubicBezTo>
                <a:close/>
              </a:path>
            </a:pathLst>
          </a:custGeom>
          <a:solidFill>
            <a:schemeClr val="bg1"/>
          </a:solidFill>
          <a:ln>
            <a:solidFill>
              <a:srgbClr val="D1CDCE"/>
            </a:solidFill>
          </a:ln>
          <a:effectLst>
            <a:outerShdw dist="25400" dir="5400000" algn="ctr" rotWithShape="0">
              <a:prstClr val="black">
                <a:alpha val="10000"/>
              </a:prstClr>
            </a:outerShdw>
          </a:effectLst>
        </p:spPr>
        <p:txBody>
          <a:bodyPr vert="horz" wrap="square" lIns="91440" tIns="45720" rIns="91440" bIns="45720" numCol="1" anchor="t" anchorCtr="0" compatLnSpc="1"/>
          <a:lstStyle/>
          <a:p>
            <a:endParaRPr lang="en-US" dirty="0">
              <a:solidFill>
                <a:prstClr val="black"/>
              </a:solidFill>
              <a:latin typeface="Microsoft YaHei" panose="020B0503020204020204" pitchFamily="34" charset="-122"/>
              <a:ea typeface="Microsoft YaHei" panose="020B0503020204020204" pitchFamily="34" charset="-122"/>
            </a:endParaRPr>
          </a:p>
        </p:txBody>
      </p:sp>
      <p:sp>
        <p:nvSpPr>
          <p:cNvPr id="66" name="Freeform 358">
            <a:extLst>
              <a:ext uri="{FF2B5EF4-FFF2-40B4-BE49-F238E27FC236}">
                <a16:creationId xmlns="" xmlns:a16="http://schemas.microsoft.com/office/drawing/2014/main" id="{53587F43-EE1D-7C41-9C82-2F9BCBCA0583}"/>
              </a:ext>
            </a:extLst>
          </p:cNvPr>
          <p:cNvSpPr/>
          <p:nvPr/>
        </p:nvSpPr>
        <p:spPr bwMode="auto">
          <a:xfrm>
            <a:off x="3552546" y="1084982"/>
            <a:ext cx="2038906" cy="1320946"/>
          </a:xfrm>
          <a:custGeom>
            <a:avLst/>
            <a:gdLst>
              <a:gd name="T0" fmla="*/ 1596 w 1596"/>
              <a:gd name="T1" fmla="*/ 694 h 1034"/>
              <a:gd name="T2" fmla="*/ 1342 w 1596"/>
              <a:gd name="T3" fmla="*/ 694 h 1034"/>
              <a:gd name="T4" fmla="*/ 1342 w 1596"/>
              <a:gd name="T5" fmla="*/ 0 h 1034"/>
              <a:gd name="T6" fmla="*/ 798 w 1596"/>
              <a:gd name="T7" fmla="*/ 232 h 1034"/>
              <a:gd name="T8" fmla="*/ 254 w 1596"/>
              <a:gd name="T9" fmla="*/ 0 h 1034"/>
              <a:gd name="T10" fmla="*/ 254 w 1596"/>
              <a:gd name="T11" fmla="*/ 694 h 1034"/>
              <a:gd name="T12" fmla="*/ 0 w 1596"/>
              <a:gd name="T13" fmla="*/ 694 h 1034"/>
              <a:gd name="T14" fmla="*/ 798 w 1596"/>
              <a:gd name="T15" fmla="*/ 1034 h 1034"/>
              <a:gd name="T16" fmla="*/ 1596 w 1596"/>
              <a:gd name="T17" fmla="*/ 69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6" h="1034">
                <a:moveTo>
                  <a:pt x="1596" y="694"/>
                </a:moveTo>
                <a:lnTo>
                  <a:pt x="1342" y="694"/>
                </a:lnTo>
                <a:lnTo>
                  <a:pt x="1342" y="0"/>
                </a:lnTo>
                <a:lnTo>
                  <a:pt x="798" y="232"/>
                </a:lnTo>
                <a:lnTo>
                  <a:pt x="254" y="0"/>
                </a:lnTo>
                <a:lnTo>
                  <a:pt x="254" y="694"/>
                </a:lnTo>
                <a:lnTo>
                  <a:pt x="0" y="694"/>
                </a:lnTo>
                <a:lnTo>
                  <a:pt x="798" y="1034"/>
                </a:lnTo>
                <a:lnTo>
                  <a:pt x="1596" y="694"/>
                </a:lnTo>
                <a:close/>
              </a:path>
            </a:pathLst>
          </a:custGeom>
          <a:gradFill>
            <a:gsLst>
              <a:gs pos="0">
                <a:schemeClr val="accent4"/>
              </a:gs>
              <a:gs pos="99000">
                <a:schemeClr val="accent2"/>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2" name="Freeform 360">
            <a:extLst>
              <a:ext uri="{FF2B5EF4-FFF2-40B4-BE49-F238E27FC236}">
                <a16:creationId xmlns="" xmlns:a16="http://schemas.microsoft.com/office/drawing/2014/main" id="{ED3EC668-0C5E-6842-9E9F-65BB45AF5FE5}"/>
              </a:ext>
            </a:extLst>
          </p:cNvPr>
          <p:cNvSpPr/>
          <p:nvPr/>
        </p:nvSpPr>
        <p:spPr bwMode="auto">
          <a:xfrm>
            <a:off x="3877034" y="1098837"/>
            <a:ext cx="1389931" cy="411358"/>
          </a:xfrm>
          <a:custGeom>
            <a:avLst/>
            <a:gdLst>
              <a:gd name="T0" fmla="*/ 1088 w 1088"/>
              <a:gd name="T1" fmla="*/ 90 h 322"/>
              <a:gd name="T2" fmla="*/ 1088 w 1088"/>
              <a:gd name="T3" fmla="*/ 0 h 322"/>
              <a:gd name="T4" fmla="*/ 544 w 1088"/>
              <a:gd name="T5" fmla="*/ 232 h 322"/>
              <a:gd name="T6" fmla="*/ 0 w 1088"/>
              <a:gd name="T7" fmla="*/ 0 h 322"/>
              <a:gd name="T8" fmla="*/ 0 w 1088"/>
              <a:gd name="T9" fmla="*/ 90 h 322"/>
              <a:gd name="T10" fmla="*/ 544 w 1088"/>
              <a:gd name="T11" fmla="*/ 322 h 322"/>
              <a:gd name="T12" fmla="*/ 1088 w 1088"/>
              <a:gd name="T13" fmla="*/ 90 h 322"/>
            </a:gdLst>
            <a:ahLst/>
            <a:cxnLst>
              <a:cxn ang="0">
                <a:pos x="T0" y="T1"/>
              </a:cxn>
              <a:cxn ang="0">
                <a:pos x="T2" y="T3"/>
              </a:cxn>
              <a:cxn ang="0">
                <a:pos x="T4" y="T5"/>
              </a:cxn>
              <a:cxn ang="0">
                <a:pos x="T6" y="T7"/>
              </a:cxn>
              <a:cxn ang="0">
                <a:pos x="T8" y="T9"/>
              </a:cxn>
              <a:cxn ang="0">
                <a:pos x="T10" y="T11"/>
              </a:cxn>
              <a:cxn ang="0">
                <a:pos x="T12" y="T13"/>
              </a:cxn>
            </a:cxnLst>
            <a:rect l="0" t="0" r="r" b="b"/>
            <a:pathLst>
              <a:path w="1088" h="322">
                <a:moveTo>
                  <a:pt x="1088" y="90"/>
                </a:moveTo>
                <a:lnTo>
                  <a:pt x="1088" y="0"/>
                </a:lnTo>
                <a:lnTo>
                  <a:pt x="544" y="232"/>
                </a:lnTo>
                <a:lnTo>
                  <a:pt x="0" y="0"/>
                </a:lnTo>
                <a:lnTo>
                  <a:pt x="0" y="90"/>
                </a:lnTo>
                <a:lnTo>
                  <a:pt x="544" y="322"/>
                </a:lnTo>
                <a:lnTo>
                  <a:pt x="1088" y="90"/>
                </a:lnTo>
                <a:close/>
              </a:path>
            </a:pathLst>
          </a:custGeom>
          <a:solidFill>
            <a:schemeClr val="tx2">
              <a:alpha val="5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7" name="Freeform 361">
            <a:extLst>
              <a:ext uri="{FF2B5EF4-FFF2-40B4-BE49-F238E27FC236}">
                <a16:creationId xmlns="" xmlns:a16="http://schemas.microsoft.com/office/drawing/2014/main" id="{59850F4D-B1B4-6F43-8DC0-C0F0779494C9}"/>
              </a:ext>
            </a:extLst>
          </p:cNvPr>
          <p:cNvSpPr>
            <a:spLocks noEditPoints="1"/>
          </p:cNvSpPr>
          <p:nvPr/>
        </p:nvSpPr>
        <p:spPr bwMode="auto">
          <a:xfrm>
            <a:off x="1609454" y="1308348"/>
            <a:ext cx="283607" cy="416468"/>
          </a:xfrm>
          <a:custGeom>
            <a:avLst/>
            <a:gdLst>
              <a:gd name="T0" fmla="*/ 56 w 111"/>
              <a:gd name="T1" fmla="*/ 23 h 163"/>
              <a:gd name="T2" fmla="*/ 59 w 111"/>
              <a:gd name="T3" fmla="*/ 20 h 163"/>
              <a:gd name="T4" fmla="*/ 56 w 111"/>
              <a:gd name="T5" fmla="*/ 17 h 163"/>
              <a:gd name="T6" fmla="*/ 17 w 111"/>
              <a:gd name="T7" fmla="*/ 56 h 163"/>
              <a:gd name="T8" fmla="*/ 20 w 111"/>
              <a:gd name="T9" fmla="*/ 59 h 163"/>
              <a:gd name="T10" fmla="*/ 23 w 111"/>
              <a:gd name="T11" fmla="*/ 56 h 163"/>
              <a:gd name="T12" fmla="*/ 56 w 111"/>
              <a:gd name="T13" fmla="*/ 23 h 163"/>
              <a:gd name="T14" fmla="*/ 30 w 111"/>
              <a:gd name="T15" fmla="*/ 125 h 163"/>
              <a:gd name="T16" fmla="*/ 31 w 111"/>
              <a:gd name="T17" fmla="*/ 133 h 163"/>
              <a:gd name="T18" fmla="*/ 56 w 111"/>
              <a:gd name="T19" fmla="*/ 138 h 163"/>
              <a:gd name="T20" fmla="*/ 80 w 111"/>
              <a:gd name="T21" fmla="*/ 134 h 163"/>
              <a:gd name="T22" fmla="*/ 81 w 111"/>
              <a:gd name="T23" fmla="*/ 125 h 163"/>
              <a:gd name="T24" fmla="*/ 56 w 111"/>
              <a:gd name="T25" fmla="*/ 130 h 163"/>
              <a:gd name="T26" fmla="*/ 30 w 111"/>
              <a:gd name="T27" fmla="*/ 125 h 163"/>
              <a:gd name="T28" fmla="*/ 32 w 111"/>
              <a:gd name="T29" fmla="*/ 141 h 163"/>
              <a:gd name="T30" fmla="*/ 33 w 111"/>
              <a:gd name="T31" fmla="*/ 150 h 163"/>
              <a:gd name="T32" fmla="*/ 41 w 111"/>
              <a:gd name="T33" fmla="*/ 154 h 163"/>
              <a:gd name="T34" fmla="*/ 41 w 111"/>
              <a:gd name="T35" fmla="*/ 159 h 163"/>
              <a:gd name="T36" fmla="*/ 56 w 111"/>
              <a:gd name="T37" fmla="*/ 163 h 163"/>
              <a:gd name="T38" fmla="*/ 70 w 111"/>
              <a:gd name="T39" fmla="*/ 159 h 163"/>
              <a:gd name="T40" fmla="*/ 70 w 111"/>
              <a:gd name="T41" fmla="*/ 154 h 163"/>
              <a:gd name="T42" fmla="*/ 78 w 111"/>
              <a:gd name="T43" fmla="*/ 150 h 163"/>
              <a:gd name="T44" fmla="*/ 79 w 111"/>
              <a:gd name="T45" fmla="*/ 141 h 163"/>
              <a:gd name="T46" fmla="*/ 56 w 111"/>
              <a:gd name="T47" fmla="*/ 145 h 163"/>
              <a:gd name="T48" fmla="*/ 32 w 111"/>
              <a:gd name="T49" fmla="*/ 141 h 163"/>
              <a:gd name="T50" fmla="*/ 56 w 111"/>
              <a:gd name="T51" fmla="*/ 0 h 163"/>
              <a:gd name="T52" fmla="*/ 0 w 111"/>
              <a:gd name="T53" fmla="*/ 56 h 163"/>
              <a:gd name="T54" fmla="*/ 27 w 111"/>
              <a:gd name="T55" fmla="*/ 104 h 163"/>
              <a:gd name="T56" fmla="*/ 29 w 111"/>
              <a:gd name="T57" fmla="*/ 118 h 163"/>
              <a:gd name="T58" fmla="*/ 56 w 111"/>
              <a:gd name="T59" fmla="*/ 123 h 163"/>
              <a:gd name="T60" fmla="*/ 82 w 111"/>
              <a:gd name="T61" fmla="*/ 118 h 163"/>
              <a:gd name="T62" fmla="*/ 84 w 111"/>
              <a:gd name="T63" fmla="*/ 104 h 163"/>
              <a:gd name="T64" fmla="*/ 111 w 111"/>
              <a:gd name="T65" fmla="*/ 56 h 163"/>
              <a:gd name="T66" fmla="*/ 56 w 111"/>
              <a:gd name="T67" fmla="*/ 0 h 163"/>
              <a:gd name="T68" fmla="*/ 76 w 111"/>
              <a:gd name="T69" fmla="*/ 97 h 163"/>
              <a:gd name="T70" fmla="*/ 75 w 111"/>
              <a:gd name="T71" fmla="*/ 110 h 163"/>
              <a:gd name="T72" fmla="*/ 56 w 111"/>
              <a:gd name="T73" fmla="*/ 113 h 163"/>
              <a:gd name="T74" fmla="*/ 36 w 111"/>
              <a:gd name="T75" fmla="*/ 110 h 163"/>
              <a:gd name="T76" fmla="*/ 35 w 111"/>
              <a:gd name="T77" fmla="*/ 97 h 163"/>
              <a:gd name="T78" fmla="*/ 10 w 111"/>
              <a:gd name="T79" fmla="*/ 56 h 163"/>
              <a:gd name="T80" fmla="*/ 56 w 111"/>
              <a:gd name="T81" fmla="*/ 10 h 163"/>
              <a:gd name="T82" fmla="*/ 102 w 111"/>
              <a:gd name="T83" fmla="*/ 56 h 163"/>
              <a:gd name="T84" fmla="*/ 76 w 111"/>
              <a:gd name="T85" fmla="*/ 97 h 163"/>
              <a:gd name="T86" fmla="*/ 68 w 111"/>
              <a:gd name="T87" fmla="*/ 77 h 163"/>
              <a:gd name="T88" fmla="*/ 56 w 111"/>
              <a:gd name="T89" fmla="*/ 54 h 163"/>
              <a:gd name="T90" fmla="*/ 43 w 111"/>
              <a:gd name="T91" fmla="*/ 77 h 163"/>
              <a:gd name="T92" fmla="*/ 38 w 111"/>
              <a:gd name="T93" fmla="*/ 66 h 163"/>
              <a:gd name="T94" fmla="*/ 30 w 111"/>
              <a:gd name="T95" fmla="*/ 70 h 163"/>
              <a:gd name="T96" fmla="*/ 43 w 111"/>
              <a:gd name="T97" fmla="*/ 96 h 163"/>
              <a:gd name="T98" fmla="*/ 56 w 111"/>
              <a:gd name="T99" fmla="*/ 72 h 163"/>
              <a:gd name="T100" fmla="*/ 69 w 111"/>
              <a:gd name="T101" fmla="*/ 96 h 163"/>
              <a:gd name="T102" fmla="*/ 81 w 111"/>
              <a:gd name="T103" fmla="*/ 70 h 163"/>
              <a:gd name="T104" fmla="*/ 73 w 111"/>
              <a:gd name="T105" fmla="*/ 66 h 163"/>
              <a:gd name="T106" fmla="*/ 68 w 111"/>
              <a:gd name="T10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3">
                <a:moveTo>
                  <a:pt x="56" y="23"/>
                </a:moveTo>
                <a:cubicBezTo>
                  <a:pt x="57" y="23"/>
                  <a:pt x="59" y="22"/>
                  <a:pt x="59" y="20"/>
                </a:cubicBezTo>
                <a:cubicBezTo>
                  <a:pt x="59" y="19"/>
                  <a:pt x="57" y="17"/>
                  <a:pt x="56" y="17"/>
                </a:cubicBezTo>
                <a:cubicBezTo>
                  <a:pt x="34" y="17"/>
                  <a:pt x="17" y="35"/>
                  <a:pt x="17" y="56"/>
                </a:cubicBezTo>
                <a:cubicBezTo>
                  <a:pt x="17" y="58"/>
                  <a:pt x="18" y="59"/>
                  <a:pt x="20" y="59"/>
                </a:cubicBezTo>
                <a:cubicBezTo>
                  <a:pt x="21" y="59"/>
                  <a:pt x="23" y="58"/>
                  <a:pt x="23" y="56"/>
                </a:cubicBezTo>
                <a:cubicBezTo>
                  <a:pt x="23" y="38"/>
                  <a:pt x="37" y="23"/>
                  <a:pt x="56" y="23"/>
                </a:cubicBezTo>
                <a:close/>
                <a:moveTo>
                  <a:pt x="30" y="125"/>
                </a:moveTo>
                <a:cubicBezTo>
                  <a:pt x="31" y="133"/>
                  <a:pt x="31" y="133"/>
                  <a:pt x="31" y="133"/>
                </a:cubicBezTo>
                <a:cubicBezTo>
                  <a:pt x="38" y="136"/>
                  <a:pt x="47" y="138"/>
                  <a:pt x="56" y="138"/>
                </a:cubicBezTo>
                <a:cubicBezTo>
                  <a:pt x="65" y="138"/>
                  <a:pt x="73" y="136"/>
                  <a:pt x="80" y="134"/>
                </a:cubicBezTo>
                <a:cubicBezTo>
                  <a:pt x="81" y="125"/>
                  <a:pt x="81" y="125"/>
                  <a:pt x="81" y="125"/>
                </a:cubicBezTo>
                <a:cubicBezTo>
                  <a:pt x="74" y="128"/>
                  <a:pt x="65" y="130"/>
                  <a:pt x="56" y="130"/>
                </a:cubicBezTo>
                <a:cubicBezTo>
                  <a:pt x="46" y="130"/>
                  <a:pt x="38" y="128"/>
                  <a:pt x="30" y="125"/>
                </a:cubicBezTo>
                <a:close/>
                <a:moveTo>
                  <a:pt x="32" y="141"/>
                </a:moveTo>
                <a:cubicBezTo>
                  <a:pt x="33" y="150"/>
                  <a:pt x="33" y="150"/>
                  <a:pt x="33" y="150"/>
                </a:cubicBezTo>
                <a:cubicBezTo>
                  <a:pt x="33" y="150"/>
                  <a:pt x="35" y="152"/>
                  <a:pt x="41" y="154"/>
                </a:cubicBezTo>
                <a:cubicBezTo>
                  <a:pt x="41" y="159"/>
                  <a:pt x="41" y="159"/>
                  <a:pt x="41" y="159"/>
                </a:cubicBezTo>
                <a:cubicBezTo>
                  <a:pt x="41" y="159"/>
                  <a:pt x="45" y="163"/>
                  <a:pt x="56" y="163"/>
                </a:cubicBezTo>
                <a:cubicBezTo>
                  <a:pt x="67" y="163"/>
                  <a:pt x="70" y="159"/>
                  <a:pt x="70" y="159"/>
                </a:cubicBezTo>
                <a:cubicBezTo>
                  <a:pt x="70" y="154"/>
                  <a:pt x="70" y="154"/>
                  <a:pt x="70" y="154"/>
                </a:cubicBezTo>
                <a:cubicBezTo>
                  <a:pt x="76" y="152"/>
                  <a:pt x="78" y="150"/>
                  <a:pt x="78" y="150"/>
                </a:cubicBezTo>
                <a:cubicBezTo>
                  <a:pt x="79" y="141"/>
                  <a:pt x="79" y="141"/>
                  <a:pt x="79" y="141"/>
                </a:cubicBezTo>
                <a:cubicBezTo>
                  <a:pt x="72" y="143"/>
                  <a:pt x="64" y="145"/>
                  <a:pt x="56" y="145"/>
                </a:cubicBezTo>
                <a:cubicBezTo>
                  <a:pt x="47" y="145"/>
                  <a:pt x="39" y="143"/>
                  <a:pt x="32" y="141"/>
                </a:cubicBezTo>
                <a:close/>
                <a:moveTo>
                  <a:pt x="56" y="0"/>
                </a:moveTo>
                <a:cubicBezTo>
                  <a:pt x="25" y="0"/>
                  <a:pt x="0" y="25"/>
                  <a:pt x="0" y="56"/>
                </a:cubicBezTo>
                <a:cubicBezTo>
                  <a:pt x="0" y="76"/>
                  <a:pt x="11" y="94"/>
                  <a:pt x="27" y="104"/>
                </a:cubicBezTo>
                <a:cubicBezTo>
                  <a:pt x="29" y="118"/>
                  <a:pt x="29" y="118"/>
                  <a:pt x="29" y="118"/>
                </a:cubicBezTo>
                <a:cubicBezTo>
                  <a:pt x="37" y="121"/>
                  <a:pt x="46" y="123"/>
                  <a:pt x="56" y="123"/>
                </a:cubicBezTo>
                <a:cubicBezTo>
                  <a:pt x="65" y="123"/>
                  <a:pt x="75" y="121"/>
                  <a:pt x="82" y="118"/>
                </a:cubicBezTo>
                <a:cubicBezTo>
                  <a:pt x="84" y="104"/>
                  <a:pt x="84" y="104"/>
                  <a:pt x="84" y="104"/>
                </a:cubicBezTo>
                <a:cubicBezTo>
                  <a:pt x="101" y="94"/>
                  <a:pt x="111" y="76"/>
                  <a:pt x="111" y="56"/>
                </a:cubicBezTo>
                <a:cubicBezTo>
                  <a:pt x="111" y="25"/>
                  <a:pt x="86" y="0"/>
                  <a:pt x="56" y="0"/>
                </a:cubicBezTo>
                <a:close/>
                <a:moveTo>
                  <a:pt x="76" y="97"/>
                </a:moveTo>
                <a:cubicBezTo>
                  <a:pt x="75" y="110"/>
                  <a:pt x="75" y="110"/>
                  <a:pt x="75" y="110"/>
                </a:cubicBezTo>
                <a:cubicBezTo>
                  <a:pt x="75" y="110"/>
                  <a:pt x="70" y="113"/>
                  <a:pt x="56" y="113"/>
                </a:cubicBezTo>
                <a:cubicBezTo>
                  <a:pt x="41" y="113"/>
                  <a:pt x="36" y="110"/>
                  <a:pt x="36" y="110"/>
                </a:cubicBezTo>
                <a:cubicBezTo>
                  <a:pt x="35" y="97"/>
                  <a:pt x="35" y="97"/>
                  <a:pt x="35" y="97"/>
                </a:cubicBezTo>
                <a:cubicBezTo>
                  <a:pt x="20" y="90"/>
                  <a:pt x="10" y="74"/>
                  <a:pt x="10" y="56"/>
                </a:cubicBezTo>
                <a:cubicBezTo>
                  <a:pt x="10" y="31"/>
                  <a:pt x="30" y="10"/>
                  <a:pt x="56" y="10"/>
                </a:cubicBezTo>
                <a:cubicBezTo>
                  <a:pt x="81" y="10"/>
                  <a:pt x="102" y="31"/>
                  <a:pt x="102" y="56"/>
                </a:cubicBezTo>
                <a:cubicBezTo>
                  <a:pt x="102" y="74"/>
                  <a:pt x="91" y="90"/>
                  <a:pt x="76" y="97"/>
                </a:cubicBezTo>
                <a:close/>
                <a:moveTo>
                  <a:pt x="68" y="77"/>
                </a:moveTo>
                <a:cubicBezTo>
                  <a:pt x="56" y="54"/>
                  <a:pt x="56" y="54"/>
                  <a:pt x="56" y="54"/>
                </a:cubicBezTo>
                <a:cubicBezTo>
                  <a:pt x="43" y="77"/>
                  <a:pt x="43" y="77"/>
                  <a:pt x="43" y="77"/>
                </a:cubicBezTo>
                <a:cubicBezTo>
                  <a:pt x="38" y="66"/>
                  <a:pt x="38" y="66"/>
                  <a:pt x="38" y="66"/>
                </a:cubicBezTo>
                <a:cubicBezTo>
                  <a:pt x="30" y="70"/>
                  <a:pt x="30" y="70"/>
                  <a:pt x="30" y="70"/>
                </a:cubicBezTo>
                <a:cubicBezTo>
                  <a:pt x="43" y="96"/>
                  <a:pt x="43" y="96"/>
                  <a:pt x="43" y="96"/>
                </a:cubicBezTo>
                <a:cubicBezTo>
                  <a:pt x="56" y="72"/>
                  <a:pt x="56" y="72"/>
                  <a:pt x="56" y="72"/>
                </a:cubicBezTo>
                <a:cubicBezTo>
                  <a:pt x="69" y="96"/>
                  <a:pt x="69" y="96"/>
                  <a:pt x="69" y="96"/>
                </a:cubicBezTo>
                <a:cubicBezTo>
                  <a:pt x="81" y="70"/>
                  <a:pt x="81" y="70"/>
                  <a:pt x="81" y="70"/>
                </a:cubicBezTo>
                <a:cubicBezTo>
                  <a:pt x="73" y="66"/>
                  <a:pt x="73" y="66"/>
                  <a:pt x="73" y="66"/>
                </a:cubicBezTo>
                <a:lnTo>
                  <a:pt x="68" y="77"/>
                </a:lnTo>
                <a:close/>
              </a:path>
            </a:pathLst>
          </a:custGeom>
          <a:gradFill>
            <a:gsLst>
              <a:gs pos="0">
                <a:schemeClr val="accent4">
                  <a:lumMod val="60000"/>
                  <a:lumOff val="40000"/>
                </a:schemeClr>
              </a:gs>
              <a:gs pos="100000">
                <a:srgbClr val="FFC000"/>
              </a:gs>
            </a:gsLst>
            <a:lin ang="5400000" scaled="1"/>
          </a:gra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79" name="Freeform 362">
            <a:extLst>
              <a:ext uri="{FF2B5EF4-FFF2-40B4-BE49-F238E27FC236}">
                <a16:creationId xmlns="" xmlns:a16="http://schemas.microsoft.com/office/drawing/2014/main" id="{0A9C1D75-D945-5545-884C-D12E74694CF3}"/>
              </a:ext>
            </a:extLst>
          </p:cNvPr>
          <p:cNvSpPr/>
          <p:nvPr/>
        </p:nvSpPr>
        <p:spPr bwMode="auto">
          <a:xfrm>
            <a:off x="1415272" y="2248595"/>
            <a:ext cx="6313456" cy="827827"/>
          </a:xfrm>
          <a:custGeom>
            <a:avLst/>
            <a:gdLst>
              <a:gd name="T0" fmla="*/ 2472 w 2472"/>
              <a:gd name="T1" fmla="*/ 279 h 324"/>
              <a:gd name="T2" fmla="*/ 2472 w 2472"/>
              <a:gd name="T3" fmla="*/ 46 h 324"/>
              <a:gd name="T4" fmla="*/ 2427 w 2472"/>
              <a:gd name="T5" fmla="*/ 0 h 324"/>
              <a:gd name="T6" fmla="*/ 1508 w 2472"/>
              <a:gd name="T7" fmla="*/ 0 h 324"/>
              <a:gd name="T8" fmla="*/ 1236 w 2472"/>
              <a:gd name="T9" fmla="*/ 116 h 324"/>
              <a:gd name="T10" fmla="*/ 964 w 2472"/>
              <a:gd name="T11" fmla="*/ 0 h 324"/>
              <a:gd name="T12" fmla="*/ 45 w 2472"/>
              <a:gd name="T13" fmla="*/ 0 h 324"/>
              <a:gd name="T14" fmla="*/ 0 w 2472"/>
              <a:gd name="T15" fmla="*/ 46 h 324"/>
              <a:gd name="T16" fmla="*/ 0 w 2472"/>
              <a:gd name="T17" fmla="*/ 279 h 324"/>
              <a:gd name="T18" fmla="*/ 45 w 2472"/>
              <a:gd name="T19" fmla="*/ 324 h 324"/>
              <a:gd name="T20" fmla="*/ 2427 w 2472"/>
              <a:gd name="T21" fmla="*/ 324 h 324"/>
              <a:gd name="T22" fmla="*/ 2472 w 2472"/>
              <a:gd name="T23" fmla="*/ 27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2" h="324">
                <a:moveTo>
                  <a:pt x="2472" y="279"/>
                </a:moveTo>
                <a:cubicBezTo>
                  <a:pt x="2472" y="46"/>
                  <a:pt x="2472" y="46"/>
                  <a:pt x="2472" y="46"/>
                </a:cubicBezTo>
                <a:cubicBezTo>
                  <a:pt x="2472" y="20"/>
                  <a:pt x="2452" y="0"/>
                  <a:pt x="2427" y="0"/>
                </a:cubicBezTo>
                <a:cubicBezTo>
                  <a:pt x="1508" y="0"/>
                  <a:pt x="1508" y="0"/>
                  <a:pt x="1508" y="0"/>
                </a:cubicBezTo>
                <a:cubicBezTo>
                  <a:pt x="1236" y="116"/>
                  <a:pt x="1236" y="116"/>
                  <a:pt x="1236" y="116"/>
                </a:cubicBezTo>
                <a:cubicBezTo>
                  <a:pt x="964" y="0"/>
                  <a:pt x="964" y="0"/>
                  <a:pt x="964" y="0"/>
                </a:cubicBezTo>
                <a:cubicBezTo>
                  <a:pt x="45" y="0"/>
                  <a:pt x="45" y="0"/>
                  <a:pt x="45" y="0"/>
                </a:cubicBezTo>
                <a:cubicBezTo>
                  <a:pt x="20" y="0"/>
                  <a:pt x="0" y="20"/>
                  <a:pt x="0" y="46"/>
                </a:cubicBezTo>
                <a:cubicBezTo>
                  <a:pt x="0" y="279"/>
                  <a:pt x="0" y="279"/>
                  <a:pt x="0" y="279"/>
                </a:cubicBezTo>
                <a:cubicBezTo>
                  <a:pt x="0" y="304"/>
                  <a:pt x="20" y="324"/>
                  <a:pt x="45" y="324"/>
                </a:cubicBezTo>
                <a:cubicBezTo>
                  <a:pt x="2427" y="324"/>
                  <a:pt x="2427" y="324"/>
                  <a:pt x="2427" y="324"/>
                </a:cubicBezTo>
                <a:cubicBezTo>
                  <a:pt x="2452" y="324"/>
                  <a:pt x="2472" y="304"/>
                  <a:pt x="2472" y="279"/>
                </a:cubicBezTo>
                <a:close/>
              </a:path>
            </a:pathLst>
          </a:custGeom>
          <a:solidFill>
            <a:schemeClr val="bg1"/>
          </a:solidFill>
          <a:ln>
            <a:solidFill>
              <a:srgbClr val="D1CDCE"/>
            </a:solidFill>
          </a:ln>
          <a:effectLst>
            <a:outerShdw dist="25400" dir="5400000" algn="ctr" rotWithShape="0">
              <a:prstClr val="black">
                <a:alpha val="10000"/>
              </a:prstClr>
            </a:outerShdw>
          </a:effec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2" name="Freeform 364">
            <a:extLst>
              <a:ext uri="{FF2B5EF4-FFF2-40B4-BE49-F238E27FC236}">
                <a16:creationId xmlns="" xmlns:a16="http://schemas.microsoft.com/office/drawing/2014/main" id="{B369F34D-6292-6D44-B826-B47A620678DB}"/>
              </a:ext>
            </a:extLst>
          </p:cNvPr>
          <p:cNvSpPr/>
          <p:nvPr/>
        </p:nvSpPr>
        <p:spPr bwMode="auto">
          <a:xfrm>
            <a:off x="3552546" y="2234741"/>
            <a:ext cx="2038906" cy="1320946"/>
          </a:xfrm>
          <a:custGeom>
            <a:avLst/>
            <a:gdLst>
              <a:gd name="T0" fmla="*/ 1596 w 1596"/>
              <a:gd name="T1" fmla="*/ 694 h 1034"/>
              <a:gd name="T2" fmla="*/ 1342 w 1596"/>
              <a:gd name="T3" fmla="*/ 694 h 1034"/>
              <a:gd name="T4" fmla="*/ 1342 w 1596"/>
              <a:gd name="T5" fmla="*/ 0 h 1034"/>
              <a:gd name="T6" fmla="*/ 798 w 1596"/>
              <a:gd name="T7" fmla="*/ 232 h 1034"/>
              <a:gd name="T8" fmla="*/ 254 w 1596"/>
              <a:gd name="T9" fmla="*/ 0 h 1034"/>
              <a:gd name="T10" fmla="*/ 254 w 1596"/>
              <a:gd name="T11" fmla="*/ 694 h 1034"/>
              <a:gd name="T12" fmla="*/ 0 w 1596"/>
              <a:gd name="T13" fmla="*/ 694 h 1034"/>
              <a:gd name="T14" fmla="*/ 798 w 1596"/>
              <a:gd name="T15" fmla="*/ 1034 h 1034"/>
              <a:gd name="T16" fmla="*/ 1596 w 1596"/>
              <a:gd name="T17" fmla="*/ 69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6" h="1034">
                <a:moveTo>
                  <a:pt x="1596" y="694"/>
                </a:moveTo>
                <a:lnTo>
                  <a:pt x="1342" y="694"/>
                </a:lnTo>
                <a:lnTo>
                  <a:pt x="1342" y="0"/>
                </a:lnTo>
                <a:lnTo>
                  <a:pt x="798" y="232"/>
                </a:lnTo>
                <a:lnTo>
                  <a:pt x="254" y="0"/>
                </a:lnTo>
                <a:lnTo>
                  <a:pt x="254" y="694"/>
                </a:lnTo>
                <a:lnTo>
                  <a:pt x="0" y="694"/>
                </a:lnTo>
                <a:lnTo>
                  <a:pt x="798" y="1034"/>
                </a:lnTo>
                <a:lnTo>
                  <a:pt x="1596" y="694"/>
                </a:lnTo>
                <a:close/>
              </a:path>
            </a:pathLst>
          </a:custGeom>
          <a:solidFill>
            <a:srgbClr val="3D8AF7"/>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3" name="Freeform 365">
            <a:extLst>
              <a:ext uri="{FF2B5EF4-FFF2-40B4-BE49-F238E27FC236}">
                <a16:creationId xmlns="" xmlns:a16="http://schemas.microsoft.com/office/drawing/2014/main" id="{D38F1B30-D0AA-A94B-9C5E-7128505B248C}"/>
              </a:ext>
            </a:extLst>
          </p:cNvPr>
          <p:cNvSpPr/>
          <p:nvPr/>
        </p:nvSpPr>
        <p:spPr bwMode="auto">
          <a:xfrm>
            <a:off x="3877034" y="2248596"/>
            <a:ext cx="1389931" cy="958133"/>
          </a:xfrm>
          <a:custGeom>
            <a:avLst/>
            <a:gdLst>
              <a:gd name="T0" fmla="*/ 544 w 544"/>
              <a:gd name="T1" fmla="*/ 276 h 375"/>
              <a:gd name="T2" fmla="*/ 544 w 544"/>
              <a:gd name="T3" fmla="*/ 0 h 375"/>
              <a:gd name="T4" fmla="*/ 272 w 544"/>
              <a:gd name="T5" fmla="*/ 116 h 375"/>
              <a:gd name="T6" fmla="*/ 0 w 544"/>
              <a:gd name="T7" fmla="*/ 0 h 375"/>
              <a:gd name="T8" fmla="*/ 0 w 544"/>
              <a:gd name="T9" fmla="*/ 276 h 375"/>
              <a:gd name="T10" fmla="*/ 272 w 544"/>
              <a:gd name="T11" fmla="*/ 375 h 375"/>
              <a:gd name="T12" fmla="*/ 544 w 544"/>
              <a:gd name="T13" fmla="*/ 276 h 375"/>
            </a:gdLst>
            <a:ahLst/>
            <a:cxnLst>
              <a:cxn ang="0">
                <a:pos x="T0" y="T1"/>
              </a:cxn>
              <a:cxn ang="0">
                <a:pos x="T2" y="T3"/>
              </a:cxn>
              <a:cxn ang="0">
                <a:pos x="T4" y="T5"/>
              </a:cxn>
              <a:cxn ang="0">
                <a:pos x="T6" y="T7"/>
              </a:cxn>
              <a:cxn ang="0">
                <a:pos x="T8" y="T9"/>
              </a:cxn>
              <a:cxn ang="0">
                <a:pos x="T10" y="T11"/>
              </a:cxn>
              <a:cxn ang="0">
                <a:pos x="T12" y="T13"/>
              </a:cxn>
            </a:cxnLst>
            <a:rect l="0" t="0" r="r" b="b"/>
            <a:pathLst>
              <a:path w="544" h="375">
                <a:moveTo>
                  <a:pt x="544" y="276"/>
                </a:moveTo>
                <a:cubicBezTo>
                  <a:pt x="544" y="0"/>
                  <a:pt x="544" y="0"/>
                  <a:pt x="544" y="0"/>
                </a:cubicBezTo>
                <a:cubicBezTo>
                  <a:pt x="272" y="116"/>
                  <a:pt x="272" y="116"/>
                  <a:pt x="272" y="116"/>
                </a:cubicBezTo>
                <a:cubicBezTo>
                  <a:pt x="0" y="0"/>
                  <a:pt x="0" y="0"/>
                  <a:pt x="0" y="0"/>
                </a:cubicBezTo>
                <a:cubicBezTo>
                  <a:pt x="0" y="276"/>
                  <a:pt x="0" y="276"/>
                  <a:pt x="0" y="276"/>
                </a:cubicBezTo>
                <a:cubicBezTo>
                  <a:pt x="73" y="338"/>
                  <a:pt x="168" y="375"/>
                  <a:pt x="272" y="375"/>
                </a:cubicBezTo>
                <a:cubicBezTo>
                  <a:pt x="376" y="375"/>
                  <a:pt x="471" y="338"/>
                  <a:pt x="544" y="276"/>
                </a:cubicBezTo>
                <a:close/>
              </a:path>
            </a:pathLst>
          </a:custGeom>
          <a:solidFill>
            <a:srgbClr val="FFC003">
              <a:alpha val="5000"/>
            </a:srgb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85" name="Freeform 366">
            <a:extLst>
              <a:ext uri="{FF2B5EF4-FFF2-40B4-BE49-F238E27FC236}">
                <a16:creationId xmlns="" xmlns:a16="http://schemas.microsoft.com/office/drawing/2014/main" id="{3E5F900C-E9FA-5144-823C-584DA997AAC4}"/>
              </a:ext>
            </a:extLst>
          </p:cNvPr>
          <p:cNvSpPr/>
          <p:nvPr/>
        </p:nvSpPr>
        <p:spPr bwMode="auto">
          <a:xfrm>
            <a:off x="3877034" y="2248596"/>
            <a:ext cx="1389931" cy="411358"/>
          </a:xfrm>
          <a:custGeom>
            <a:avLst/>
            <a:gdLst>
              <a:gd name="T0" fmla="*/ 1088 w 1088"/>
              <a:gd name="T1" fmla="*/ 92 h 322"/>
              <a:gd name="T2" fmla="*/ 1088 w 1088"/>
              <a:gd name="T3" fmla="*/ 0 h 322"/>
              <a:gd name="T4" fmla="*/ 544 w 1088"/>
              <a:gd name="T5" fmla="*/ 232 h 322"/>
              <a:gd name="T6" fmla="*/ 0 w 1088"/>
              <a:gd name="T7" fmla="*/ 0 h 322"/>
              <a:gd name="T8" fmla="*/ 0 w 1088"/>
              <a:gd name="T9" fmla="*/ 92 h 322"/>
              <a:gd name="T10" fmla="*/ 544 w 1088"/>
              <a:gd name="T11" fmla="*/ 322 h 322"/>
              <a:gd name="T12" fmla="*/ 1088 w 1088"/>
              <a:gd name="T13" fmla="*/ 92 h 322"/>
            </a:gdLst>
            <a:ahLst/>
            <a:cxnLst>
              <a:cxn ang="0">
                <a:pos x="T0" y="T1"/>
              </a:cxn>
              <a:cxn ang="0">
                <a:pos x="T2" y="T3"/>
              </a:cxn>
              <a:cxn ang="0">
                <a:pos x="T4" y="T5"/>
              </a:cxn>
              <a:cxn ang="0">
                <a:pos x="T6" y="T7"/>
              </a:cxn>
              <a:cxn ang="0">
                <a:pos x="T8" y="T9"/>
              </a:cxn>
              <a:cxn ang="0">
                <a:pos x="T10" y="T11"/>
              </a:cxn>
              <a:cxn ang="0">
                <a:pos x="T12" y="T13"/>
              </a:cxn>
            </a:cxnLst>
            <a:rect l="0" t="0" r="r" b="b"/>
            <a:pathLst>
              <a:path w="1088" h="322">
                <a:moveTo>
                  <a:pt x="1088" y="92"/>
                </a:moveTo>
                <a:lnTo>
                  <a:pt x="1088" y="0"/>
                </a:lnTo>
                <a:lnTo>
                  <a:pt x="544" y="232"/>
                </a:lnTo>
                <a:lnTo>
                  <a:pt x="0" y="0"/>
                </a:lnTo>
                <a:lnTo>
                  <a:pt x="0" y="92"/>
                </a:lnTo>
                <a:lnTo>
                  <a:pt x="544" y="322"/>
                </a:lnTo>
                <a:lnTo>
                  <a:pt x="1088" y="92"/>
                </a:lnTo>
                <a:close/>
              </a:path>
            </a:pathLst>
          </a:custGeom>
          <a:solidFill>
            <a:schemeClr val="tx2">
              <a:alpha val="5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94" name="Freeform 367">
            <a:extLst>
              <a:ext uri="{FF2B5EF4-FFF2-40B4-BE49-F238E27FC236}">
                <a16:creationId xmlns="" xmlns:a16="http://schemas.microsoft.com/office/drawing/2014/main" id="{ACE260FC-0B36-1846-A7CF-2C47D45FA4E2}"/>
              </a:ext>
            </a:extLst>
          </p:cNvPr>
          <p:cNvSpPr/>
          <p:nvPr/>
        </p:nvSpPr>
        <p:spPr bwMode="auto">
          <a:xfrm>
            <a:off x="1415272" y="3384500"/>
            <a:ext cx="6313456" cy="827827"/>
          </a:xfrm>
          <a:custGeom>
            <a:avLst/>
            <a:gdLst>
              <a:gd name="T0" fmla="*/ 2472 w 2472"/>
              <a:gd name="T1" fmla="*/ 279 h 324"/>
              <a:gd name="T2" fmla="*/ 2472 w 2472"/>
              <a:gd name="T3" fmla="*/ 46 h 324"/>
              <a:gd name="T4" fmla="*/ 2427 w 2472"/>
              <a:gd name="T5" fmla="*/ 0 h 324"/>
              <a:gd name="T6" fmla="*/ 1508 w 2472"/>
              <a:gd name="T7" fmla="*/ 0 h 324"/>
              <a:gd name="T8" fmla="*/ 1236 w 2472"/>
              <a:gd name="T9" fmla="*/ 116 h 324"/>
              <a:gd name="T10" fmla="*/ 964 w 2472"/>
              <a:gd name="T11" fmla="*/ 0 h 324"/>
              <a:gd name="T12" fmla="*/ 45 w 2472"/>
              <a:gd name="T13" fmla="*/ 0 h 324"/>
              <a:gd name="T14" fmla="*/ 0 w 2472"/>
              <a:gd name="T15" fmla="*/ 46 h 324"/>
              <a:gd name="T16" fmla="*/ 0 w 2472"/>
              <a:gd name="T17" fmla="*/ 279 h 324"/>
              <a:gd name="T18" fmla="*/ 45 w 2472"/>
              <a:gd name="T19" fmla="*/ 324 h 324"/>
              <a:gd name="T20" fmla="*/ 2427 w 2472"/>
              <a:gd name="T21" fmla="*/ 324 h 324"/>
              <a:gd name="T22" fmla="*/ 2472 w 2472"/>
              <a:gd name="T23" fmla="*/ 27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2" h="324">
                <a:moveTo>
                  <a:pt x="2472" y="279"/>
                </a:moveTo>
                <a:cubicBezTo>
                  <a:pt x="2472" y="46"/>
                  <a:pt x="2472" y="46"/>
                  <a:pt x="2472" y="46"/>
                </a:cubicBezTo>
                <a:cubicBezTo>
                  <a:pt x="2472" y="21"/>
                  <a:pt x="2452" y="0"/>
                  <a:pt x="2427" y="0"/>
                </a:cubicBezTo>
                <a:cubicBezTo>
                  <a:pt x="1508" y="0"/>
                  <a:pt x="1508" y="0"/>
                  <a:pt x="1508" y="0"/>
                </a:cubicBezTo>
                <a:cubicBezTo>
                  <a:pt x="1236" y="116"/>
                  <a:pt x="1236" y="116"/>
                  <a:pt x="1236" y="116"/>
                </a:cubicBezTo>
                <a:cubicBezTo>
                  <a:pt x="964" y="0"/>
                  <a:pt x="964" y="0"/>
                  <a:pt x="964" y="0"/>
                </a:cubicBezTo>
                <a:cubicBezTo>
                  <a:pt x="45" y="0"/>
                  <a:pt x="45" y="0"/>
                  <a:pt x="45" y="0"/>
                </a:cubicBezTo>
                <a:cubicBezTo>
                  <a:pt x="20" y="0"/>
                  <a:pt x="0" y="21"/>
                  <a:pt x="0" y="46"/>
                </a:cubicBezTo>
                <a:cubicBezTo>
                  <a:pt x="0" y="279"/>
                  <a:pt x="0" y="279"/>
                  <a:pt x="0" y="279"/>
                </a:cubicBezTo>
                <a:cubicBezTo>
                  <a:pt x="0" y="304"/>
                  <a:pt x="20" y="324"/>
                  <a:pt x="45" y="324"/>
                </a:cubicBezTo>
                <a:cubicBezTo>
                  <a:pt x="2427" y="324"/>
                  <a:pt x="2427" y="324"/>
                  <a:pt x="2427" y="324"/>
                </a:cubicBezTo>
                <a:cubicBezTo>
                  <a:pt x="2452" y="324"/>
                  <a:pt x="2472" y="304"/>
                  <a:pt x="2472" y="279"/>
                </a:cubicBezTo>
                <a:close/>
              </a:path>
            </a:pathLst>
          </a:custGeom>
          <a:solidFill>
            <a:schemeClr val="bg1"/>
          </a:solidFill>
          <a:ln>
            <a:solidFill>
              <a:srgbClr val="D1CDCE"/>
            </a:solidFill>
          </a:ln>
          <a:effectLst>
            <a:outerShdw dist="25400" dir="5400000" algn="ctr" rotWithShape="0">
              <a:prstClr val="black">
                <a:alpha val="10000"/>
              </a:prstClr>
            </a:outerShdw>
          </a:effectLst>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96" name="Freeform 369">
            <a:extLst>
              <a:ext uri="{FF2B5EF4-FFF2-40B4-BE49-F238E27FC236}">
                <a16:creationId xmlns="" xmlns:a16="http://schemas.microsoft.com/office/drawing/2014/main" id="{218A322C-F546-F749-BCF2-7430F7D8CB49}"/>
              </a:ext>
            </a:extLst>
          </p:cNvPr>
          <p:cNvSpPr/>
          <p:nvPr/>
        </p:nvSpPr>
        <p:spPr bwMode="auto">
          <a:xfrm>
            <a:off x="3552546" y="3384500"/>
            <a:ext cx="2038906" cy="1320946"/>
          </a:xfrm>
          <a:custGeom>
            <a:avLst/>
            <a:gdLst>
              <a:gd name="T0" fmla="*/ 1596 w 1596"/>
              <a:gd name="T1" fmla="*/ 694 h 1034"/>
              <a:gd name="T2" fmla="*/ 1342 w 1596"/>
              <a:gd name="T3" fmla="*/ 694 h 1034"/>
              <a:gd name="T4" fmla="*/ 1342 w 1596"/>
              <a:gd name="T5" fmla="*/ 0 h 1034"/>
              <a:gd name="T6" fmla="*/ 798 w 1596"/>
              <a:gd name="T7" fmla="*/ 232 h 1034"/>
              <a:gd name="T8" fmla="*/ 254 w 1596"/>
              <a:gd name="T9" fmla="*/ 0 h 1034"/>
              <a:gd name="T10" fmla="*/ 254 w 1596"/>
              <a:gd name="T11" fmla="*/ 694 h 1034"/>
              <a:gd name="T12" fmla="*/ 0 w 1596"/>
              <a:gd name="T13" fmla="*/ 694 h 1034"/>
              <a:gd name="T14" fmla="*/ 798 w 1596"/>
              <a:gd name="T15" fmla="*/ 1034 h 1034"/>
              <a:gd name="T16" fmla="*/ 1596 w 1596"/>
              <a:gd name="T17" fmla="*/ 69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6" h="1034">
                <a:moveTo>
                  <a:pt x="1596" y="694"/>
                </a:moveTo>
                <a:lnTo>
                  <a:pt x="1342" y="694"/>
                </a:lnTo>
                <a:lnTo>
                  <a:pt x="1342" y="0"/>
                </a:lnTo>
                <a:lnTo>
                  <a:pt x="798" y="232"/>
                </a:lnTo>
                <a:lnTo>
                  <a:pt x="254" y="0"/>
                </a:lnTo>
                <a:lnTo>
                  <a:pt x="254" y="694"/>
                </a:lnTo>
                <a:lnTo>
                  <a:pt x="0" y="694"/>
                </a:lnTo>
                <a:lnTo>
                  <a:pt x="798" y="1034"/>
                </a:lnTo>
                <a:lnTo>
                  <a:pt x="1596" y="694"/>
                </a:lnTo>
                <a:close/>
              </a:path>
            </a:pathLst>
          </a:custGeom>
          <a:solidFill>
            <a:srgbClr val="7BCDE6"/>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99" name="Freeform 370">
            <a:extLst>
              <a:ext uri="{FF2B5EF4-FFF2-40B4-BE49-F238E27FC236}">
                <a16:creationId xmlns="" xmlns:a16="http://schemas.microsoft.com/office/drawing/2014/main" id="{5E08B46E-328B-E14F-9EDB-526C9BE447AA}"/>
              </a:ext>
            </a:extLst>
          </p:cNvPr>
          <p:cNvSpPr/>
          <p:nvPr/>
        </p:nvSpPr>
        <p:spPr bwMode="auto">
          <a:xfrm>
            <a:off x="3877034" y="3372955"/>
            <a:ext cx="1389931" cy="958133"/>
          </a:xfrm>
          <a:custGeom>
            <a:avLst/>
            <a:gdLst>
              <a:gd name="T0" fmla="*/ 544 w 544"/>
              <a:gd name="T1" fmla="*/ 276 h 375"/>
              <a:gd name="T2" fmla="*/ 544 w 544"/>
              <a:gd name="T3" fmla="*/ 0 h 375"/>
              <a:gd name="T4" fmla="*/ 272 w 544"/>
              <a:gd name="T5" fmla="*/ 116 h 375"/>
              <a:gd name="T6" fmla="*/ 0 w 544"/>
              <a:gd name="T7" fmla="*/ 0 h 375"/>
              <a:gd name="T8" fmla="*/ 0 w 544"/>
              <a:gd name="T9" fmla="*/ 276 h 375"/>
              <a:gd name="T10" fmla="*/ 272 w 544"/>
              <a:gd name="T11" fmla="*/ 375 h 375"/>
              <a:gd name="T12" fmla="*/ 544 w 544"/>
              <a:gd name="T13" fmla="*/ 276 h 375"/>
            </a:gdLst>
            <a:ahLst/>
            <a:cxnLst>
              <a:cxn ang="0">
                <a:pos x="T0" y="T1"/>
              </a:cxn>
              <a:cxn ang="0">
                <a:pos x="T2" y="T3"/>
              </a:cxn>
              <a:cxn ang="0">
                <a:pos x="T4" y="T5"/>
              </a:cxn>
              <a:cxn ang="0">
                <a:pos x="T6" y="T7"/>
              </a:cxn>
              <a:cxn ang="0">
                <a:pos x="T8" y="T9"/>
              </a:cxn>
              <a:cxn ang="0">
                <a:pos x="T10" y="T11"/>
              </a:cxn>
              <a:cxn ang="0">
                <a:pos x="T12" y="T13"/>
              </a:cxn>
            </a:cxnLst>
            <a:rect l="0" t="0" r="r" b="b"/>
            <a:pathLst>
              <a:path w="544" h="375">
                <a:moveTo>
                  <a:pt x="544" y="276"/>
                </a:moveTo>
                <a:cubicBezTo>
                  <a:pt x="544" y="0"/>
                  <a:pt x="544" y="0"/>
                  <a:pt x="544" y="0"/>
                </a:cubicBezTo>
                <a:cubicBezTo>
                  <a:pt x="272" y="116"/>
                  <a:pt x="272" y="116"/>
                  <a:pt x="272" y="116"/>
                </a:cubicBezTo>
                <a:cubicBezTo>
                  <a:pt x="0" y="0"/>
                  <a:pt x="0" y="0"/>
                  <a:pt x="0" y="0"/>
                </a:cubicBezTo>
                <a:cubicBezTo>
                  <a:pt x="0" y="276"/>
                  <a:pt x="0" y="276"/>
                  <a:pt x="0" y="276"/>
                </a:cubicBezTo>
                <a:cubicBezTo>
                  <a:pt x="73" y="338"/>
                  <a:pt x="168" y="375"/>
                  <a:pt x="272" y="375"/>
                </a:cubicBezTo>
                <a:cubicBezTo>
                  <a:pt x="376" y="375"/>
                  <a:pt x="471" y="338"/>
                  <a:pt x="544" y="276"/>
                </a:cubicBezTo>
                <a:close/>
              </a:path>
            </a:pathLst>
          </a:custGeom>
          <a:solidFill>
            <a:schemeClr val="bg1">
              <a:alpha val="1400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03" name="Freeform 371">
            <a:extLst>
              <a:ext uri="{FF2B5EF4-FFF2-40B4-BE49-F238E27FC236}">
                <a16:creationId xmlns="" xmlns:a16="http://schemas.microsoft.com/office/drawing/2014/main" id="{8E007815-84BC-EF44-BA7B-C49C0BB247BC}"/>
              </a:ext>
            </a:extLst>
          </p:cNvPr>
          <p:cNvSpPr/>
          <p:nvPr/>
        </p:nvSpPr>
        <p:spPr bwMode="auto">
          <a:xfrm>
            <a:off x="3877034" y="3398355"/>
            <a:ext cx="1389931" cy="413913"/>
          </a:xfrm>
          <a:custGeom>
            <a:avLst/>
            <a:gdLst>
              <a:gd name="T0" fmla="*/ 1088 w 1088"/>
              <a:gd name="T1" fmla="*/ 92 h 324"/>
              <a:gd name="T2" fmla="*/ 1088 w 1088"/>
              <a:gd name="T3" fmla="*/ 0 h 324"/>
              <a:gd name="T4" fmla="*/ 544 w 1088"/>
              <a:gd name="T5" fmla="*/ 232 h 324"/>
              <a:gd name="T6" fmla="*/ 0 w 1088"/>
              <a:gd name="T7" fmla="*/ 0 h 324"/>
              <a:gd name="T8" fmla="*/ 0 w 1088"/>
              <a:gd name="T9" fmla="*/ 92 h 324"/>
              <a:gd name="T10" fmla="*/ 544 w 1088"/>
              <a:gd name="T11" fmla="*/ 324 h 324"/>
              <a:gd name="T12" fmla="*/ 1088 w 1088"/>
              <a:gd name="T13" fmla="*/ 92 h 324"/>
            </a:gdLst>
            <a:ahLst/>
            <a:cxnLst>
              <a:cxn ang="0">
                <a:pos x="T0" y="T1"/>
              </a:cxn>
              <a:cxn ang="0">
                <a:pos x="T2" y="T3"/>
              </a:cxn>
              <a:cxn ang="0">
                <a:pos x="T4" y="T5"/>
              </a:cxn>
              <a:cxn ang="0">
                <a:pos x="T6" y="T7"/>
              </a:cxn>
              <a:cxn ang="0">
                <a:pos x="T8" y="T9"/>
              </a:cxn>
              <a:cxn ang="0">
                <a:pos x="T10" y="T11"/>
              </a:cxn>
              <a:cxn ang="0">
                <a:pos x="T12" y="T13"/>
              </a:cxn>
            </a:cxnLst>
            <a:rect l="0" t="0" r="r" b="b"/>
            <a:pathLst>
              <a:path w="1088" h="324">
                <a:moveTo>
                  <a:pt x="1088" y="92"/>
                </a:moveTo>
                <a:lnTo>
                  <a:pt x="1088" y="0"/>
                </a:lnTo>
                <a:lnTo>
                  <a:pt x="544" y="232"/>
                </a:lnTo>
                <a:lnTo>
                  <a:pt x="0" y="0"/>
                </a:lnTo>
                <a:lnTo>
                  <a:pt x="0" y="92"/>
                </a:lnTo>
                <a:lnTo>
                  <a:pt x="544" y="324"/>
                </a:lnTo>
                <a:lnTo>
                  <a:pt x="1088" y="92"/>
                </a:lnTo>
                <a:close/>
              </a:path>
            </a:pathLst>
          </a:custGeom>
          <a:solidFill>
            <a:schemeClr val="bg1">
              <a:alpha val="0"/>
            </a:schemeClr>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05" name="Freeform 372">
            <a:extLst>
              <a:ext uri="{FF2B5EF4-FFF2-40B4-BE49-F238E27FC236}">
                <a16:creationId xmlns="" xmlns:a16="http://schemas.microsoft.com/office/drawing/2014/main" id="{1E42BF06-6C9E-104E-9902-BA9F789CD6F4}"/>
              </a:ext>
            </a:extLst>
          </p:cNvPr>
          <p:cNvSpPr>
            <a:spLocks noEditPoints="1"/>
          </p:cNvSpPr>
          <p:nvPr/>
        </p:nvSpPr>
        <p:spPr bwMode="auto">
          <a:xfrm>
            <a:off x="1578793" y="2498988"/>
            <a:ext cx="344928" cy="355148"/>
          </a:xfrm>
          <a:custGeom>
            <a:avLst/>
            <a:gdLst>
              <a:gd name="T0" fmla="*/ 113 w 135"/>
              <a:gd name="T1" fmla="*/ 88 h 139"/>
              <a:gd name="T2" fmla="*/ 114 w 135"/>
              <a:gd name="T3" fmla="*/ 88 h 139"/>
              <a:gd name="T4" fmla="*/ 114 w 135"/>
              <a:gd name="T5" fmla="*/ 87 h 139"/>
              <a:gd name="T6" fmla="*/ 94 w 135"/>
              <a:gd name="T7" fmla="*/ 75 h 139"/>
              <a:gd name="T8" fmla="*/ 79 w 135"/>
              <a:gd name="T9" fmla="*/ 67 h 139"/>
              <a:gd name="T10" fmla="*/ 74 w 135"/>
              <a:gd name="T11" fmla="*/ 62 h 139"/>
              <a:gd name="T12" fmla="*/ 73 w 135"/>
              <a:gd name="T13" fmla="*/ 57 h 139"/>
              <a:gd name="T14" fmla="*/ 78 w 135"/>
              <a:gd name="T15" fmla="*/ 45 h 139"/>
              <a:gd name="T16" fmla="*/ 82 w 135"/>
              <a:gd name="T17" fmla="*/ 36 h 139"/>
              <a:gd name="T18" fmla="*/ 81 w 135"/>
              <a:gd name="T19" fmla="*/ 33 h 139"/>
              <a:gd name="T20" fmla="*/ 78 w 135"/>
              <a:gd name="T21" fmla="*/ 11 h 139"/>
              <a:gd name="T22" fmla="*/ 64 w 135"/>
              <a:gd name="T23" fmla="*/ 2 h 139"/>
              <a:gd name="T24" fmla="*/ 59 w 135"/>
              <a:gd name="T25" fmla="*/ 1 h 139"/>
              <a:gd name="T26" fmla="*/ 52 w 135"/>
              <a:gd name="T27" fmla="*/ 0 h 139"/>
              <a:gd name="T28" fmla="*/ 54 w 135"/>
              <a:gd name="T29" fmla="*/ 2 h 139"/>
              <a:gd name="T30" fmla="*/ 40 w 135"/>
              <a:gd name="T31" fmla="*/ 11 h 139"/>
              <a:gd name="T32" fmla="*/ 37 w 135"/>
              <a:gd name="T33" fmla="*/ 33 h 139"/>
              <a:gd name="T34" fmla="*/ 36 w 135"/>
              <a:gd name="T35" fmla="*/ 36 h 139"/>
              <a:gd name="T36" fmla="*/ 40 w 135"/>
              <a:gd name="T37" fmla="*/ 45 h 139"/>
              <a:gd name="T38" fmla="*/ 45 w 135"/>
              <a:gd name="T39" fmla="*/ 57 h 139"/>
              <a:gd name="T40" fmla="*/ 44 w 135"/>
              <a:gd name="T41" fmla="*/ 62 h 139"/>
              <a:gd name="T42" fmla="*/ 39 w 135"/>
              <a:gd name="T43" fmla="*/ 67 h 139"/>
              <a:gd name="T44" fmla="*/ 24 w 135"/>
              <a:gd name="T45" fmla="*/ 75 h 139"/>
              <a:gd name="T46" fmla="*/ 4 w 135"/>
              <a:gd name="T47" fmla="*/ 87 h 139"/>
              <a:gd name="T48" fmla="*/ 0 w 135"/>
              <a:gd name="T49" fmla="*/ 118 h 139"/>
              <a:gd name="T50" fmla="*/ 0 w 135"/>
              <a:gd name="T51" fmla="*/ 120 h 139"/>
              <a:gd name="T52" fmla="*/ 0 w 135"/>
              <a:gd name="T53" fmla="*/ 120 h 139"/>
              <a:gd name="T54" fmla="*/ 59 w 135"/>
              <a:gd name="T55" fmla="*/ 136 h 139"/>
              <a:gd name="T56" fmla="*/ 88 w 135"/>
              <a:gd name="T57" fmla="*/ 132 h 139"/>
              <a:gd name="T58" fmla="*/ 84 w 135"/>
              <a:gd name="T59" fmla="*/ 117 h 139"/>
              <a:gd name="T60" fmla="*/ 113 w 135"/>
              <a:gd name="T61" fmla="*/ 88 h 139"/>
              <a:gd name="T62" fmla="*/ 116 w 135"/>
              <a:gd name="T63" fmla="*/ 96 h 139"/>
              <a:gd name="T64" fmla="*/ 113 w 135"/>
              <a:gd name="T65" fmla="*/ 96 h 139"/>
              <a:gd name="T66" fmla="*/ 92 w 135"/>
              <a:gd name="T67" fmla="*/ 117 h 139"/>
              <a:gd name="T68" fmla="*/ 96 w 135"/>
              <a:gd name="T69" fmla="*/ 130 h 139"/>
              <a:gd name="T70" fmla="*/ 113 w 135"/>
              <a:gd name="T71" fmla="*/ 139 h 139"/>
              <a:gd name="T72" fmla="*/ 135 w 135"/>
              <a:gd name="T73" fmla="*/ 117 h 139"/>
              <a:gd name="T74" fmla="*/ 116 w 135"/>
              <a:gd name="T75" fmla="*/ 96 h 139"/>
              <a:gd name="T76" fmla="*/ 127 w 135"/>
              <a:gd name="T77" fmla="*/ 120 h 139"/>
              <a:gd name="T78" fmla="*/ 116 w 135"/>
              <a:gd name="T79" fmla="*/ 120 h 139"/>
              <a:gd name="T80" fmla="*/ 116 w 135"/>
              <a:gd name="T81" fmla="*/ 131 h 139"/>
              <a:gd name="T82" fmla="*/ 111 w 135"/>
              <a:gd name="T83" fmla="*/ 131 h 139"/>
              <a:gd name="T84" fmla="*/ 111 w 135"/>
              <a:gd name="T85" fmla="*/ 120 h 139"/>
              <a:gd name="T86" fmla="*/ 100 w 135"/>
              <a:gd name="T87" fmla="*/ 120 h 139"/>
              <a:gd name="T88" fmla="*/ 100 w 135"/>
              <a:gd name="T89" fmla="*/ 114 h 139"/>
              <a:gd name="T90" fmla="*/ 111 w 135"/>
              <a:gd name="T91" fmla="*/ 114 h 139"/>
              <a:gd name="T92" fmla="*/ 111 w 135"/>
              <a:gd name="T93" fmla="*/ 103 h 139"/>
              <a:gd name="T94" fmla="*/ 116 w 135"/>
              <a:gd name="T95" fmla="*/ 103 h 139"/>
              <a:gd name="T96" fmla="*/ 116 w 135"/>
              <a:gd name="T97" fmla="*/ 114 h 139"/>
              <a:gd name="T98" fmla="*/ 127 w 135"/>
              <a:gd name="T99" fmla="*/ 114 h 139"/>
              <a:gd name="T100" fmla="*/ 127 w 135"/>
              <a:gd name="T10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39">
                <a:moveTo>
                  <a:pt x="113" y="88"/>
                </a:moveTo>
                <a:cubicBezTo>
                  <a:pt x="114" y="88"/>
                  <a:pt x="114" y="88"/>
                  <a:pt x="114" y="88"/>
                </a:cubicBezTo>
                <a:cubicBezTo>
                  <a:pt x="114" y="88"/>
                  <a:pt x="114" y="87"/>
                  <a:pt x="114" y="87"/>
                </a:cubicBezTo>
                <a:cubicBezTo>
                  <a:pt x="109" y="76"/>
                  <a:pt x="97" y="76"/>
                  <a:pt x="94" y="75"/>
                </a:cubicBezTo>
                <a:cubicBezTo>
                  <a:pt x="85" y="72"/>
                  <a:pt x="82" y="71"/>
                  <a:pt x="79" y="67"/>
                </a:cubicBezTo>
                <a:cubicBezTo>
                  <a:pt x="77" y="63"/>
                  <a:pt x="74" y="62"/>
                  <a:pt x="74" y="62"/>
                </a:cubicBezTo>
                <a:cubicBezTo>
                  <a:pt x="74" y="61"/>
                  <a:pt x="73" y="59"/>
                  <a:pt x="73" y="57"/>
                </a:cubicBezTo>
                <a:cubicBezTo>
                  <a:pt x="77" y="51"/>
                  <a:pt x="78" y="45"/>
                  <a:pt x="78" y="45"/>
                </a:cubicBezTo>
                <a:cubicBezTo>
                  <a:pt x="81" y="44"/>
                  <a:pt x="82" y="38"/>
                  <a:pt x="82" y="36"/>
                </a:cubicBezTo>
                <a:cubicBezTo>
                  <a:pt x="82" y="33"/>
                  <a:pt x="81" y="33"/>
                  <a:pt x="81" y="33"/>
                </a:cubicBezTo>
                <a:cubicBezTo>
                  <a:pt x="81" y="33"/>
                  <a:pt x="83" y="20"/>
                  <a:pt x="78" y="11"/>
                </a:cubicBezTo>
                <a:cubicBezTo>
                  <a:pt x="73" y="3"/>
                  <a:pt x="64" y="2"/>
                  <a:pt x="64" y="2"/>
                </a:cubicBezTo>
                <a:cubicBezTo>
                  <a:pt x="59" y="1"/>
                  <a:pt x="59" y="1"/>
                  <a:pt x="59" y="1"/>
                </a:cubicBezTo>
                <a:cubicBezTo>
                  <a:pt x="59" y="1"/>
                  <a:pt x="54" y="1"/>
                  <a:pt x="52" y="0"/>
                </a:cubicBezTo>
                <a:cubicBezTo>
                  <a:pt x="52" y="0"/>
                  <a:pt x="53" y="2"/>
                  <a:pt x="54" y="2"/>
                </a:cubicBezTo>
                <a:cubicBezTo>
                  <a:pt x="54" y="2"/>
                  <a:pt x="45" y="3"/>
                  <a:pt x="40" y="11"/>
                </a:cubicBezTo>
                <a:cubicBezTo>
                  <a:pt x="35" y="20"/>
                  <a:pt x="37" y="33"/>
                  <a:pt x="37" y="33"/>
                </a:cubicBezTo>
                <a:cubicBezTo>
                  <a:pt x="37" y="33"/>
                  <a:pt x="36" y="33"/>
                  <a:pt x="36" y="36"/>
                </a:cubicBezTo>
                <a:cubicBezTo>
                  <a:pt x="35" y="38"/>
                  <a:pt x="37" y="44"/>
                  <a:pt x="40" y="45"/>
                </a:cubicBezTo>
                <a:cubicBezTo>
                  <a:pt x="40" y="45"/>
                  <a:pt x="41" y="51"/>
                  <a:pt x="45" y="57"/>
                </a:cubicBezTo>
                <a:cubicBezTo>
                  <a:pt x="44" y="59"/>
                  <a:pt x="44" y="61"/>
                  <a:pt x="44" y="62"/>
                </a:cubicBezTo>
                <a:cubicBezTo>
                  <a:pt x="44" y="62"/>
                  <a:pt x="41" y="63"/>
                  <a:pt x="39" y="67"/>
                </a:cubicBezTo>
                <a:cubicBezTo>
                  <a:pt x="36" y="71"/>
                  <a:pt x="33" y="72"/>
                  <a:pt x="24" y="75"/>
                </a:cubicBezTo>
                <a:cubicBezTo>
                  <a:pt x="20" y="76"/>
                  <a:pt x="8" y="76"/>
                  <a:pt x="4" y="87"/>
                </a:cubicBezTo>
                <a:cubicBezTo>
                  <a:pt x="1" y="93"/>
                  <a:pt x="1" y="106"/>
                  <a:pt x="0" y="118"/>
                </a:cubicBezTo>
                <a:cubicBezTo>
                  <a:pt x="0" y="119"/>
                  <a:pt x="0" y="119"/>
                  <a:pt x="0" y="120"/>
                </a:cubicBezTo>
                <a:cubicBezTo>
                  <a:pt x="0" y="120"/>
                  <a:pt x="0" y="120"/>
                  <a:pt x="0" y="120"/>
                </a:cubicBezTo>
                <a:cubicBezTo>
                  <a:pt x="11" y="128"/>
                  <a:pt x="30" y="136"/>
                  <a:pt x="59" y="136"/>
                </a:cubicBezTo>
                <a:cubicBezTo>
                  <a:pt x="70" y="136"/>
                  <a:pt x="80" y="134"/>
                  <a:pt x="88" y="132"/>
                </a:cubicBezTo>
                <a:cubicBezTo>
                  <a:pt x="85" y="128"/>
                  <a:pt x="84" y="123"/>
                  <a:pt x="84" y="117"/>
                </a:cubicBezTo>
                <a:cubicBezTo>
                  <a:pt x="84" y="101"/>
                  <a:pt x="97" y="88"/>
                  <a:pt x="113" y="88"/>
                </a:cubicBezTo>
                <a:close/>
                <a:moveTo>
                  <a:pt x="116" y="96"/>
                </a:moveTo>
                <a:cubicBezTo>
                  <a:pt x="115" y="96"/>
                  <a:pt x="114" y="96"/>
                  <a:pt x="113" y="96"/>
                </a:cubicBezTo>
                <a:cubicBezTo>
                  <a:pt x="101" y="96"/>
                  <a:pt x="92" y="105"/>
                  <a:pt x="92" y="117"/>
                </a:cubicBezTo>
                <a:cubicBezTo>
                  <a:pt x="92" y="122"/>
                  <a:pt x="93" y="127"/>
                  <a:pt x="96" y="130"/>
                </a:cubicBezTo>
                <a:cubicBezTo>
                  <a:pt x="100" y="135"/>
                  <a:pt x="106" y="139"/>
                  <a:pt x="113" y="139"/>
                </a:cubicBezTo>
                <a:cubicBezTo>
                  <a:pt x="125" y="139"/>
                  <a:pt x="135" y="129"/>
                  <a:pt x="135" y="117"/>
                </a:cubicBezTo>
                <a:cubicBezTo>
                  <a:pt x="135" y="106"/>
                  <a:pt x="127" y="97"/>
                  <a:pt x="116" y="96"/>
                </a:cubicBezTo>
                <a:close/>
                <a:moveTo>
                  <a:pt x="127" y="120"/>
                </a:moveTo>
                <a:cubicBezTo>
                  <a:pt x="116" y="120"/>
                  <a:pt x="116" y="120"/>
                  <a:pt x="116" y="120"/>
                </a:cubicBezTo>
                <a:cubicBezTo>
                  <a:pt x="116" y="131"/>
                  <a:pt x="116" y="131"/>
                  <a:pt x="116" y="131"/>
                </a:cubicBezTo>
                <a:cubicBezTo>
                  <a:pt x="111" y="131"/>
                  <a:pt x="111" y="131"/>
                  <a:pt x="111" y="131"/>
                </a:cubicBezTo>
                <a:cubicBezTo>
                  <a:pt x="111" y="120"/>
                  <a:pt x="111" y="120"/>
                  <a:pt x="111" y="120"/>
                </a:cubicBezTo>
                <a:cubicBezTo>
                  <a:pt x="100" y="120"/>
                  <a:pt x="100" y="120"/>
                  <a:pt x="100" y="120"/>
                </a:cubicBezTo>
                <a:cubicBezTo>
                  <a:pt x="100" y="114"/>
                  <a:pt x="100" y="114"/>
                  <a:pt x="100" y="114"/>
                </a:cubicBezTo>
                <a:cubicBezTo>
                  <a:pt x="111" y="114"/>
                  <a:pt x="111" y="114"/>
                  <a:pt x="111" y="114"/>
                </a:cubicBezTo>
                <a:cubicBezTo>
                  <a:pt x="111" y="103"/>
                  <a:pt x="111" y="103"/>
                  <a:pt x="111" y="103"/>
                </a:cubicBezTo>
                <a:cubicBezTo>
                  <a:pt x="116" y="103"/>
                  <a:pt x="116" y="103"/>
                  <a:pt x="116" y="103"/>
                </a:cubicBezTo>
                <a:cubicBezTo>
                  <a:pt x="116" y="114"/>
                  <a:pt x="116" y="114"/>
                  <a:pt x="116" y="114"/>
                </a:cubicBezTo>
                <a:cubicBezTo>
                  <a:pt x="127" y="114"/>
                  <a:pt x="127" y="114"/>
                  <a:pt x="127" y="114"/>
                </a:cubicBezTo>
                <a:lnTo>
                  <a:pt x="127" y="120"/>
                </a:lnTo>
                <a:close/>
              </a:path>
            </a:pathLst>
          </a:custGeom>
          <a:solidFill>
            <a:srgbClr val="3D8AF7"/>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08" name="Freeform 373">
            <a:extLst>
              <a:ext uri="{FF2B5EF4-FFF2-40B4-BE49-F238E27FC236}">
                <a16:creationId xmlns="" xmlns:a16="http://schemas.microsoft.com/office/drawing/2014/main" id="{2F5149CF-30DB-4B4E-A6AD-72274E32FD1C}"/>
              </a:ext>
            </a:extLst>
          </p:cNvPr>
          <p:cNvSpPr>
            <a:spLocks noEditPoints="1"/>
          </p:cNvSpPr>
          <p:nvPr/>
        </p:nvSpPr>
        <p:spPr bwMode="auto">
          <a:xfrm>
            <a:off x="1568572" y="3620641"/>
            <a:ext cx="367923" cy="367923"/>
          </a:xfrm>
          <a:custGeom>
            <a:avLst/>
            <a:gdLst>
              <a:gd name="T0" fmla="*/ 113 w 144"/>
              <a:gd name="T1" fmla="*/ 31 h 144"/>
              <a:gd name="T2" fmla="*/ 109 w 144"/>
              <a:gd name="T3" fmla="*/ 31 h 144"/>
              <a:gd name="T4" fmla="*/ 109 w 144"/>
              <a:gd name="T5" fmla="*/ 35 h 144"/>
              <a:gd name="T6" fmla="*/ 109 w 144"/>
              <a:gd name="T7" fmla="*/ 77 h 144"/>
              <a:gd name="T8" fmla="*/ 109 w 144"/>
              <a:gd name="T9" fmla="*/ 82 h 144"/>
              <a:gd name="T10" fmla="*/ 113 w 144"/>
              <a:gd name="T11" fmla="*/ 82 h 144"/>
              <a:gd name="T12" fmla="*/ 113 w 144"/>
              <a:gd name="T13" fmla="*/ 31 h 144"/>
              <a:gd name="T14" fmla="*/ 124 w 144"/>
              <a:gd name="T15" fmla="*/ 20 h 144"/>
              <a:gd name="T16" fmla="*/ 51 w 144"/>
              <a:gd name="T17" fmla="*/ 20 h 144"/>
              <a:gd name="T18" fmla="*/ 44 w 144"/>
              <a:gd name="T19" fmla="*/ 83 h 144"/>
              <a:gd name="T20" fmla="*/ 6 w 144"/>
              <a:gd name="T21" fmla="*/ 121 h 144"/>
              <a:gd name="T22" fmla="*/ 10 w 144"/>
              <a:gd name="T23" fmla="*/ 134 h 144"/>
              <a:gd name="T24" fmla="*/ 23 w 144"/>
              <a:gd name="T25" fmla="*/ 137 h 144"/>
              <a:gd name="T26" fmla="*/ 61 w 144"/>
              <a:gd name="T27" fmla="*/ 100 h 144"/>
              <a:gd name="T28" fmla="*/ 124 w 144"/>
              <a:gd name="T29" fmla="*/ 93 h 144"/>
              <a:gd name="T30" fmla="*/ 124 w 144"/>
              <a:gd name="T31" fmla="*/ 20 h 144"/>
              <a:gd name="T32" fmla="*/ 117 w 144"/>
              <a:gd name="T33" fmla="*/ 86 h 144"/>
              <a:gd name="T34" fmla="*/ 58 w 144"/>
              <a:gd name="T35" fmla="*/ 86 h 144"/>
              <a:gd name="T36" fmla="*/ 58 w 144"/>
              <a:gd name="T37" fmla="*/ 26 h 144"/>
              <a:gd name="T38" fmla="*/ 117 w 144"/>
              <a:gd name="T39" fmla="*/ 26 h 144"/>
              <a:gd name="T40" fmla="*/ 117 w 144"/>
              <a:gd name="T4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4">
                <a:moveTo>
                  <a:pt x="113" y="31"/>
                </a:moveTo>
                <a:cubicBezTo>
                  <a:pt x="112" y="30"/>
                  <a:pt x="110" y="30"/>
                  <a:pt x="109" y="31"/>
                </a:cubicBezTo>
                <a:cubicBezTo>
                  <a:pt x="107" y="32"/>
                  <a:pt x="107" y="34"/>
                  <a:pt x="109" y="35"/>
                </a:cubicBezTo>
                <a:cubicBezTo>
                  <a:pt x="120" y="47"/>
                  <a:pt x="120" y="66"/>
                  <a:pt x="109" y="77"/>
                </a:cubicBezTo>
                <a:cubicBezTo>
                  <a:pt x="107" y="79"/>
                  <a:pt x="107" y="80"/>
                  <a:pt x="109" y="82"/>
                </a:cubicBezTo>
                <a:cubicBezTo>
                  <a:pt x="110" y="83"/>
                  <a:pt x="112" y="83"/>
                  <a:pt x="113" y="82"/>
                </a:cubicBezTo>
                <a:cubicBezTo>
                  <a:pt x="127" y="68"/>
                  <a:pt x="127" y="45"/>
                  <a:pt x="113" y="31"/>
                </a:cubicBezTo>
                <a:close/>
                <a:moveTo>
                  <a:pt x="124" y="20"/>
                </a:moveTo>
                <a:cubicBezTo>
                  <a:pt x="104" y="0"/>
                  <a:pt x="71" y="0"/>
                  <a:pt x="51" y="20"/>
                </a:cubicBezTo>
                <a:cubicBezTo>
                  <a:pt x="34" y="37"/>
                  <a:pt x="32" y="63"/>
                  <a:pt x="44" y="83"/>
                </a:cubicBezTo>
                <a:cubicBezTo>
                  <a:pt x="6" y="121"/>
                  <a:pt x="6" y="121"/>
                  <a:pt x="6" y="121"/>
                </a:cubicBezTo>
                <a:cubicBezTo>
                  <a:pt x="6" y="121"/>
                  <a:pt x="0" y="125"/>
                  <a:pt x="10" y="134"/>
                </a:cubicBezTo>
                <a:cubicBezTo>
                  <a:pt x="19" y="144"/>
                  <a:pt x="23" y="137"/>
                  <a:pt x="23" y="137"/>
                </a:cubicBezTo>
                <a:cubicBezTo>
                  <a:pt x="61" y="100"/>
                  <a:pt x="61" y="100"/>
                  <a:pt x="61" y="100"/>
                </a:cubicBezTo>
                <a:cubicBezTo>
                  <a:pt x="80" y="112"/>
                  <a:pt x="107" y="110"/>
                  <a:pt x="124" y="93"/>
                </a:cubicBezTo>
                <a:cubicBezTo>
                  <a:pt x="144" y="73"/>
                  <a:pt x="144" y="40"/>
                  <a:pt x="124" y="20"/>
                </a:cubicBezTo>
                <a:close/>
                <a:moveTo>
                  <a:pt x="117" y="86"/>
                </a:moveTo>
                <a:cubicBezTo>
                  <a:pt x="101" y="103"/>
                  <a:pt x="74" y="103"/>
                  <a:pt x="58" y="86"/>
                </a:cubicBezTo>
                <a:cubicBezTo>
                  <a:pt x="41" y="70"/>
                  <a:pt x="41" y="43"/>
                  <a:pt x="58" y="26"/>
                </a:cubicBezTo>
                <a:cubicBezTo>
                  <a:pt x="74" y="10"/>
                  <a:pt x="101" y="10"/>
                  <a:pt x="117" y="26"/>
                </a:cubicBezTo>
                <a:cubicBezTo>
                  <a:pt x="134" y="43"/>
                  <a:pt x="134" y="70"/>
                  <a:pt x="117" y="86"/>
                </a:cubicBezTo>
                <a:close/>
              </a:path>
            </a:pathLst>
          </a:custGeom>
          <a:solidFill>
            <a:srgbClr val="7BCDE6"/>
          </a:solidFill>
          <a:ln>
            <a:noFill/>
          </a:ln>
        </p:spPr>
        <p:txBody>
          <a:bodyPr vert="horz" wrap="square" lIns="91440" tIns="45720" rIns="91440" bIns="45720" numCol="1" anchor="t" anchorCtr="0" compatLnSpc="1"/>
          <a:lstStyle/>
          <a:p>
            <a:endParaRPr lang="en-US">
              <a:solidFill>
                <a:prstClr val="black"/>
              </a:solidFill>
              <a:latin typeface="Microsoft YaHei" panose="020B0503020204020204" pitchFamily="34" charset="-122"/>
              <a:ea typeface="Microsoft YaHei" panose="020B0503020204020204" pitchFamily="34" charset="-122"/>
            </a:endParaRPr>
          </a:p>
        </p:txBody>
      </p:sp>
      <p:sp>
        <p:nvSpPr>
          <p:cNvPr id="140" name="TextBox 8">
            <a:extLst>
              <a:ext uri="{FF2B5EF4-FFF2-40B4-BE49-F238E27FC236}">
                <a16:creationId xmlns="" xmlns:a16="http://schemas.microsoft.com/office/drawing/2014/main" id="{D70554C3-552B-214E-8E11-260569EE98ED}"/>
              </a:ext>
            </a:extLst>
          </p:cNvPr>
          <p:cNvSpPr txBox="1"/>
          <p:nvPr/>
        </p:nvSpPr>
        <p:spPr>
          <a:xfrm>
            <a:off x="2036987" y="1419123"/>
            <a:ext cx="1660597" cy="198141"/>
          </a:xfrm>
          <a:prstGeom prst="rect">
            <a:avLst/>
          </a:prstGeom>
          <a:noFill/>
        </p:spPr>
        <p:txBody>
          <a:bodyPr wrap="square" lIns="0" tIns="0" rIns="0" bIns="0" rtlCol="0">
            <a:noAutofit/>
          </a:bodyPr>
          <a:lstStyle/>
          <a:p>
            <a:r>
              <a:rPr lang="zh-CN" altLang="en-US" sz="1600" b="1" dirty="0" smtClean="0">
                <a:solidFill>
                  <a:srgbClr val="40403F"/>
                </a:solidFill>
                <a:latin typeface="Microsoft YaHei" panose="020B0503020204020204" pitchFamily="34" charset="-122"/>
                <a:ea typeface="Microsoft YaHei" panose="020B0503020204020204" pitchFamily="34" charset="-122"/>
              </a:rPr>
              <a:t>智能定损</a:t>
            </a:r>
            <a:endParaRPr lang="en-US" sz="1600" b="1" dirty="0">
              <a:solidFill>
                <a:srgbClr val="40403F"/>
              </a:solidFill>
              <a:latin typeface="Microsoft YaHei" panose="020B0503020204020204" pitchFamily="34" charset="-122"/>
              <a:ea typeface="Microsoft YaHei" panose="020B0503020204020204" pitchFamily="34" charset="-122"/>
            </a:endParaRPr>
          </a:p>
        </p:txBody>
      </p:sp>
      <p:sp>
        <p:nvSpPr>
          <p:cNvPr id="126" name="TextBox 9">
            <a:extLst>
              <a:ext uri="{FF2B5EF4-FFF2-40B4-BE49-F238E27FC236}">
                <a16:creationId xmlns="" xmlns:a16="http://schemas.microsoft.com/office/drawing/2014/main" id="{C1529486-5470-2048-8CDE-0B5ED714051F}"/>
              </a:ext>
            </a:extLst>
          </p:cNvPr>
          <p:cNvSpPr txBox="1"/>
          <p:nvPr/>
        </p:nvSpPr>
        <p:spPr>
          <a:xfrm>
            <a:off x="5456600" y="1359816"/>
            <a:ext cx="2168682" cy="464463"/>
          </a:xfrm>
          <a:prstGeom prst="rect">
            <a:avLst/>
          </a:prstGeom>
          <a:noFill/>
        </p:spPr>
        <p:txBody>
          <a:bodyPr wrap="square" lIns="0" tIns="0" rIns="0" bIns="0" rtlCol="0">
            <a:no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智能检测车辆破损部位、检测并识别车牌、车架号等关键信息</a:t>
            </a:r>
            <a:endParaRPr lang="zh-CN" altLang="zh-CN" sz="1000" dirty="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endParaRPr lang="zh-CN" altLang="zh-CN" sz="1000" dirty="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148" name="TextBox 21">
            <a:extLst>
              <a:ext uri="{FF2B5EF4-FFF2-40B4-BE49-F238E27FC236}">
                <a16:creationId xmlns="" xmlns:a16="http://schemas.microsoft.com/office/drawing/2014/main" id="{ACCB8A3E-F749-9E4C-AFB5-21C3A4D09384}"/>
              </a:ext>
            </a:extLst>
          </p:cNvPr>
          <p:cNvSpPr txBox="1"/>
          <p:nvPr/>
        </p:nvSpPr>
        <p:spPr>
          <a:xfrm>
            <a:off x="2036987" y="2577491"/>
            <a:ext cx="1660597" cy="198142"/>
          </a:xfrm>
          <a:prstGeom prst="rect">
            <a:avLst/>
          </a:prstGeom>
          <a:noFill/>
        </p:spPr>
        <p:txBody>
          <a:bodyPr wrap="square" lIns="0" tIns="0" rIns="0" bIns="0" rtlCol="0">
            <a:noAutofit/>
          </a:bodyPr>
          <a:lstStyle/>
          <a:p>
            <a:r>
              <a:rPr lang="zh-CN" altLang="en-US" sz="1600" b="1" dirty="0" smtClean="0">
                <a:solidFill>
                  <a:srgbClr val="40403F"/>
                </a:solidFill>
                <a:latin typeface="Microsoft YaHei" panose="020B0503020204020204" pitchFamily="34" charset="-122"/>
                <a:ea typeface="Microsoft YaHei" panose="020B0503020204020204" pitchFamily="34" charset="-122"/>
              </a:rPr>
              <a:t>智能定价</a:t>
            </a:r>
            <a:endParaRPr lang="en-US" altLang="zh-CN" sz="1600" b="1" dirty="0">
              <a:solidFill>
                <a:srgbClr val="40403F"/>
              </a:solidFill>
              <a:latin typeface="Microsoft YaHei" panose="020B0503020204020204" pitchFamily="34" charset="-122"/>
              <a:ea typeface="Microsoft YaHei" panose="020B0503020204020204" pitchFamily="34" charset="-122"/>
            </a:endParaRPr>
          </a:p>
        </p:txBody>
      </p:sp>
      <p:sp>
        <p:nvSpPr>
          <p:cNvPr id="143" name="TextBox 16">
            <a:extLst>
              <a:ext uri="{FF2B5EF4-FFF2-40B4-BE49-F238E27FC236}">
                <a16:creationId xmlns="" xmlns:a16="http://schemas.microsoft.com/office/drawing/2014/main" id="{DF758F73-4AAC-7A4F-B822-212368ACFE1A}"/>
              </a:ext>
            </a:extLst>
          </p:cNvPr>
          <p:cNvSpPr txBox="1"/>
          <p:nvPr/>
        </p:nvSpPr>
        <p:spPr>
          <a:xfrm>
            <a:off x="5456600" y="2496429"/>
            <a:ext cx="2168682" cy="464463"/>
          </a:xfrm>
          <a:prstGeom prst="rect">
            <a:avLst/>
          </a:prstGeom>
          <a:noFill/>
        </p:spPr>
        <p:txBody>
          <a:bodyPr wrap="square" lIns="0" tIns="0" rIns="0" bIns="0" rtlCol="0">
            <a:noAutofit/>
          </a:bodyPr>
          <a:lstStyle/>
          <a:p>
            <a:pPr>
              <a:lnSpc>
                <a:spcPts val="1400"/>
              </a:lnSpc>
            </a:pPr>
            <a:r>
              <a:rPr lang="zh-CN" altLang="en-US" sz="1000" dirty="0" smtClean="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根据车辆破损情况智能定价、智能客服完成理赔</a:t>
            </a:r>
            <a:endParaRPr lang="zh-CN" altLang="zh-CN" sz="1000" dirty="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156" name="TextBox 29">
            <a:extLst>
              <a:ext uri="{FF2B5EF4-FFF2-40B4-BE49-F238E27FC236}">
                <a16:creationId xmlns="" xmlns:a16="http://schemas.microsoft.com/office/drawing/2014/main" id="{43FFD86A-C09C-6B4D-BFDC-5259ACF5D850}"/>
              </a:ext>
            </a:extLst>
          </p:cNvPr>
          <p:cNvSpPr txBox="1"/>
          <p:nvPr/>
        </p:nvSpPr>
        <p:spPr>
          <a:xfrm>
            <a:off x="2036987" y="3645655"/>
            <a:ext cx="1660597" cy="198141"/>
          </a:xfrm>
          <a:prstGeom prst="rect">
            <a:avLst/>
          </a:prstGeom>
          <a:noFill/>
        </p:spPr>
        <p:txBody>
          <a:bodyPr wrap="square" lIns="0" tIns="0" rIns="0" bIns="0" rtlCol="0">
            <a:noAutofit/>
          </a:bodyPr>
          <a:lstStyle/>
          <a:p>
            <a:r>
              <a:rPr lang="zh-CN" altLang="en-US" sz="1600" b="1" dirty="0">
                <a:solidFill>
                  <a:srgbClr val="40403F"/>
                </a:solidFill>
                <a:latin typeface="Microsoft YaHei" panose="020B0503020204020204" pitchFamily="34" charset="-122"/>
                <a:ea typeface="Microsoft YaHei" panose="020B0503020204020204" pitchFamily="34" charset="-122"/>
              </a:rPr>
              <a:t>反欺诈</a:t>
            </a:r>
            <a:endParaRPr lang="en-US" altLang="zh-CN" sz="1600" b="1" dirty="0">
              <a:solidFill>
                <a:srgbClr val="40403F"/>
              </a:solidFill>
              <a:latin typeface="Microsoft YaHei" panose="020B0503020204020204" pitchFamily="34" charset="-122"/>
              <a:ea typeface="Microsoft YaHei" panose="020B0503020204020204" pitchFamily="34" charset="-122"/>
            </a:endParaRPr>
          </a:p>
        </p:txBody>
      </p:sp>
      <p:sp>
        <p:nvSpPr>
          <p:cNvPr id="151" name="TextBox 24">
            <a:extLst>
              <a:ext uri="{FF2B5EF4-FFF2-40B4-BE49-F238E27FC236}">
                <a16:creationId xmlns="" xmlns:a16="http://schemas.microsoft.com/office/drawing/2014/main" id="{CB0E0F89-FF9A-5E49-B7DB-70BCE85B415E}"/>
              </a:ext>
            </a:extLst>
          </p:cNvPr>
          <p:cNvSpPr txBox="1"/>
          <p:nvPr/>
        </p:nvSpPr>
        <p:spPr>
          <a:xfrm>
            <a:off x="5456600" y="3658141"/>
            <a:ext cx="2168682" cy="464463"/>
          </a:xfrm>
          <a:prstGeom prst="rect">
            <a:avLst/>
          </a:prstGeom>
          <a:noFill/>
        </p:spPr>
        <p:txBody>
          <a:bodyPr wrap="square" lIns="0" tIns="0" rIns="0" bIns="0" rtlCol="0">
            <a:noAutofit/>
          </a:bodyPr>
          <a:lstStyle/>
          <a:p>
            <a:pPr>
              <a:defRPr sz="1800">
                <a:uFill>
                  <a:solidFill>
                    <a:srgbClr val="000000"/>
                  </a:solidFill>
                </a:uFill>
                <a:latin typeface="Calibri" panose="020F0502020204030204"/>
                <a:ea typeface="Calibri" panose="020F0502020204030204"/>
                <a:cs typeface="Calibri" panose="020F0502020204030204"/>
                <a:sym typeface="Calibri" panose="020F0502020204030204"/>
              </a:defRPr>
            </a:pPr>
            <a:r>
              <a:rPr lang="zh-CN" altLang="en-US" sz="1000" dirty="0" smtClean="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rPr>
              <a:t>图像检索、智能匹配、欺诈案件定位、锁定欺诈团伙</a:t>
            </a:r>
            <a:endParaRPr lang="zh-CN" altLang="zh-CN" sz="1000" dirty="0">
              <a:solidFill>
                <a:srgbClr val="7F7E7F"/>
              </a:solidFill>
              <a:uFill>
                <a:solidFill>
                  <a:srgbClr val="000000">
                    <a:alpha val="50000"/>
                  </a:srgbClr>
                </a:solidFill>
              </a:uFill>
              <a:latin typeface="Microsoft YaHei" panose="020B0503020204020204" pitchFamily="34" charset="-122"/>
              <a:ea typeface="Microsoft YaHei" panose="020B0503020204020204" pitchFamily="34" charset="-122"/>
              <a:sym typeface="Helvetica" panose="020B0604020202030204"/>
            </a:endParaRPr>
          </a:p>
        </p:txBody>
      </p:sp>
      <p:sp>
        <p:nvSpPr>
          <p:cNvPr id="158" name="PIE Chart type 1">
            <a:extLst>
              <a:ext uri="{FF2B5EF4-FFF2-40B4-BE49-F238E27FC236}">
                <a16:creationId xmlns="" xmlns:a16="http://schemas.microsoft.com/office/drawing/2014/main" id="{239C5334-DC0C-AD49-9771-1462BF605DF2}"/>
              </a:ext>
            </a:extLst>
          </p:cNvPr>
          <p:cNvSpPr txBox="1">
            <a:spLocks noGrp="1"/>
          </p:cNvSpPr>
          <p:nvPr>
            <p:ph type="title"/>
          </p:nvPr>
        </p:nvSpPr>
        <p:spPr>
          <a:xfrm>
            <a:off x="196294" y="141957"/>
            <a:ext cx="5931456" cy="428626"/>
          </a:xfrm>
          <a:prstGeom prst="rect">
            <a:avLst/>
          </a:prstGeom>
        </p:spPr>
        <p:txBody>
          <a:bodyPr>
            <a:normAutofit/>
          </a:bodyPr>
          <a:lstStyle/>
          <a:p>
            <a:r>
              <a:rPr lang="zh-CN" altLang="en-US" dirty="0" smtClean="0">
                <a:latin typeface="Microsoft YaHei" panose="020B0503020204020204" pitchFamily="34" charset="-122"/>
                <a:ea typeface="Microsoft YaHei" panose="020B0503020204020204" pitchFamily="34" charset="-122"/>
              </a:rPr>
              <a:t>计算机视觉在理赔中的应用</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43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4"/>
            </a:gs>
            <a:gs pos="100000">
              <a:schemeClr val="accent2"/>
            </a:gs>
          </a:gsLst>
          <a:lin ang="5400000" scaled="1"/>
        </a:gradFill>
        <a:ln>
          <a:noFill/>
        </a:ln>
      </a:spPr>
      <a:bodyPr vert="horz" wrap="square" lIns="91440" tIns="45720" rIns="91440" bIns="45720" numCol="1" anchor="t" anchorCtr="0" compatLnSpc="1"/>
      <a:lstStyle>
        <a:defPPr algn="l">
          <a:defRPr dirty="0">
            <a:solidFill>
              <a:prstClr val="black"/>
            </a:solidFill>
            <a:latin typeface="Aria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BebasNeue"/>
        <a:ea typeface="BebasNeue"/>
        <a:cs typeface="Bebas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D717B"/>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
              <a:solidFill>
                <a:srgbClr val="000000"/>
              </a:solidFill>
            </a:uFill>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ED717B"/>
          </a:solidFill>
          <a:prstDash val="solid"/>
          <a:round/>
        </a:ln>
        <a:effectLst>
          <a:outerShdw blurRad="38100" dist="19999"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
              <a:solidFill>
                <a:srgbClr val="000000"/>
              </a:solidFill>
            </a:uFill>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7473</TotalTime>
  <Words>2097</Words>
  <Application>Microsoft Office PowerPoint</Application>
  <PresentationFormat>全屏显示(16:9)</PresentationFormat>
  <Paragraphs>263</Paragraphs>
  <Slides>28</Slides>
  <Notes>26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BebasNeue</vt:lpstr>
      <vt:lpstr>Kozuka Gothic Pr6N EL</vt:lpstr>
      <vt:lpstr>Lucida Grande</vt:lpstr>
      <vt:lpstr>zihun59hao-chuangcuhei</vt:lpstr>
      <vt:lpstr>等线</vt:lpstr>
      <vt:lpstr>黑体</vt:lpstr>
      <vt:lpstr>宋体</vt:lpstr>
      <vt:lpstr>微软雅黑</vt:lpstr>
      <vt:lpstr>微软雅黑</vt:lpstr>
      <vt:lpstr>Arial</vt:lpstr>
      <vt:lpstr>Arial Black</vt:lpstr>
      <vt:lpstr>Calibri</vt:lpstr>
      <vt:lpstr>Helvetica</vt:lpstr>
      <vt:lpstr>Impact</vt:lpstr>
      <vt:lpstr>Times New Roman</vt:lpstr>
      <vt:lpstr>Wingdings</vt:lpstr>
      <vt:lpstr>Office 主题​​</vt:lpstr>
      <vt:lpstr>PowerPoint 演示文稿</vt:lpstr>
      <vt:lpstr>PowerPoint 演示文稿</vt:lpstr>
      <vt:lpstr>PowerPoint 演示文稿</vt:lpstr>
      <vt:lpstr>计算机视觉的优势</vt:lpstr>
      <vt:lpstr>计算机视觉在保险行业的主要应用方向</vt:lpstr>
      <vt:lpstr>计算机视觉在各个业务场景下的应用</vt:lpstr>
      <vt:lpstr>计算机视觉在投保中的应用</vt:lpstr>
      <vt:lpstr>计算机视觉在续保中的应用</vt:lpstr>
      <vt:lpstr>计算机视觉在理赔中的应用</vt:lpstr>
      <vt:lpstr>PowerPoint 演示文稿</vt:lpstr>
      <vt:lpstr>计算机视觉与保险行业的互补</vt:lpstr>
      <vt:lpstr>PowerPoint 演示文稿</vt:lpstr>
      <vt:lpstr>引入计算机视觉到业务系统的两个选择</vt:lpstr>
      <vt:lpstr>组建团队的痛点</vt:lpstr>
      <vt:lpstr>买入技术的痛点</vt:lpstr>
      <vt:lpstr>PowerPoint 演示文稿</vt:lpstr>
      <vt:lpstr>对现有系统做优化的四个步骤</vt:lpstr>
      <vt:lpstr>为保险行业服务我们是专业的</vt:lpstr>
      <vt:lpstr>我们更安全</vt:lpstr>
      <vt:lpstr>需求的个性化实现</vt:lpstr>
      <vt:lpstr>无痛接入</vt:lpstr>
      <vt:lpstr>持续优化</vt:lpstr>
      <vt:lpstr>数据平台模型服务系统架构</vt:lpstr>
      <vt:lpstr>实例1-卡证分类</vt:lpstr>
      <vt:lpstr>实例1-卡证分类</vt:lpstr>
      <vt:lpstr>实例2-图像检索</vt:lpstr>
      <vt:lpstr>实例2-图像检索</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高远</cp:lastModifiedBy>
  <cp:revision>251</cp:revision>
  <cp:lastPrinted>2019-12-11T06:19:00Z</cp:lastPrinted>
  <dcterms:created xsi:type="dcterms:W3CDTF">2019-10-29T11:00:00Z</dcterms:created>
  <dcterms:modified xsi:type="dcterms:W3CDTF">2020-06-08T10:10:58Z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